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2" r:id="rId4"/>
  </p:sldMasterIdLst>
  <p:notesMasterIdLst>
    <p:notesMasterId r:id="rId40"/>
  </p:notesMasterIdLst>
  <p:sldIdLst>
    <p:sldId id="280" r:id="rId5"/>
    <p:sldId id="299" r:id="rId6"/>
    <p:sldId id="298" r:id="rId7"/>
    <p:sldId id="297" r:id="rId8"/>
    <p:sldId id="293" r:id="rId9"/>
    <p:sldId id="309" r:id="rId10"/>
    <p:sldId id="347" r:id="rId11"/>
    <p:sldId id="346" r:id="rId12"/>
    <p:sldId id="350" r:id="rId13"/>
    <p:sldId id="311" r:id="rId14"/>
    <p:sldId id="284" r:id="rId15"/>
    <p:sldId id="349" r:id="rId16"/>
    <p:sldId id="348" r:id="rId17"/>
    <p:sldId id="312" r:id="rId18"/>
    <p:sldId id="326" r:id="rId19"/>
    <p:sldId id="301" r:id="rId20"/>
    <p:sldId id="306" r:id="rId21"/>
    <p:sldId id="302" r:id="rId22"/>
    <p:sldId id="343" r:id="rId23"/>
    <p:sldId id="344" r:id="rId24"/>
    <p:sldId id="328" r:id="rId25"/>
    <p:sldId id="329" r:id="rId26"/>
    <p:sldId id="330" r:id="rId27"/>
    <p:sldId id="303" r:id="rId28"/>
    <p:sldId id="331" r:id="rId29"/>
    <p:sldId id="332" r:id="rId30"/>
    <p:sldId id="351" r:id="rId31"/>
    <p:sldId id="304" r:id="rId32"/>
    <p:sldId id="325" r:id="rId33"/>
    <p:sldId id="345" r:id="rId34"/>
    <p:sldId id="336" r:id="rId35"/>
    <p:sldId id="337" r:id="rId36"/>
    <p:sldId id="339" r:id="rId37"/>
    <p:sldId id="340" r:id="rId38"/>
    <p:sldId id="341" r:id="rId39"/>
  </p:sldIdLst>
  <p:sldSz cx="9144000" cy="6858000" type="screen4x3"/>
  <p:notesSz cx="6813550" cy="9945688"/>
  <p:defaultTextStyle>
    <a:defPPr>
      <a:defRPr lang="en-US"/>
    </a:defPPr>
    <a:lvl1pPr algn="l" rtl="0" fontAlgn="base">
      <a:spcBef>
        <a:spcPct val="0"/>
      </a:spcBef>
      <a:spcAft>
        <a:spcPct val="0"/>
      </a:spcAft>
      <a:defRPr sz="2400" kern="1200">
        <a:solidFill>
          <a:schemeClr val="tx1"/>
        </a:solidFill>
        <a:latin typeface="Garamond" panose="02020404030301010803" pitchFamily="18" charset="0"/>
        <a:ea typeface="+mn-ea"/>
        <a:cs typeface="+mn-cs"/>
      </a:defRPr>
    </a:lvl1pPr>
    <a:lvl2pPr marL="457200" algn="l" rtl="0" fontAlgn="base">
      <a:spcBef>
        <a:spcPct val="0"/>
      </a:spcBef>
      <a:spcAft>
        <a:spcPct val="0"/>
      </a:spcAft>
      <a:defRPr sz="2400" kern="1200">
        <a:solidFill>
          <a:schemeClr val="tx1"/>
        </a:solidFill>
        <a:latin typeface="Garamond" panose="02020404030301010803" pitchFamily="18" charset="0"/>
        <a:ea typeface="+mn-ea"/>
        <a:cs typeface="+mn-cs"/>
      </a:defRPr>
    </a:lvl2pPr>
    <a:lvl3pPr marL="914400" algn="l" rtl="0" fontAlgn="base">
      <a:spcBef>
        <a:spcPct val="0"/>
      </a:spcBef>
      <a:spcAft>
        <a:spcPct val="0"/>
      </a:spcAft>
      <a:defRPr sz="2400" kern="1200">
        <a:solidFill>
          <a:schemeClr val="tx1"/>
        </a:solidFill>
        <a:latin typeface="Garamond" panose="02020404030301010803" pitchFamily="18" charset="0"/>
        <a:ea typeface="+mn-ea"/>
        <a:cs typeface="+mn-cs"/>
      </a:defRPr>
    </a:lvl3pPr>
    <a:lvl4pPr marL="1371600" algn="l" rtl="0" fontAlgn="base">
      <a:spcBef>
        <a:spcPct val="0"/>
      </a:spcBef>
      <a:spcAft>
        <a:spcPct val="0"/>
      </a:spcAft>
      <a:defRPr sz="2400" kern="1200">
        <a:solidFill>
          <a:schemeClr val="tx1"/>
        </a:solidFill>
        <a:latin typeface="Garamond" panose="02020404030301010803" pitchFamily="18" charset="0"/>
        <a:ea typeface="+mn-ea"/>
        <a:cs typeface="+mn-cs"/>
      </a:defRPr>
    </a:lvl4pPr>
    <a:lvl5pPr marL="1828800" algn="l" rtl="0" fontAlgn="base">
      <a:spcBef>
        <a:spcPct val="0"/>
      </a:spcBef>
      <a:spcAft>
        <a:spcPct val="0"/>
      </a:spcAft>
      <a:defRPr sz="2400" kern="1200">
        <a:solidFill>
          <a:schemeClr val="tx1"/>
        </a:solidFill>
        <a:latin typeface="Garamond" panose="02020404030301010803" pitchFamily="18" charset="0"/>
        <a:ea typeface="+mn-ea"/>
        <a:cs typeface="+mn-cs"/>
      </a:defRPr>
    </a:lvl5pPr>
    <a:lvl6pPr marL="2286000" algn="l" defTabSz="914400" rtl="0" eaLnBrk="1" latinLnBrk="0" hangingPunct="1">
      <a:defRPr sz="2400" kern="1200">
        <a:solidFill>
          <a:schemeClr val="tx1"/>
        </a:solidFill>
        <a:latin typeface="Garamond" panose="02020404030301010803" pitchFamily="18" charset="0"/>
        <a:ea typeface="+mn-ea"/>
        <a:cs typeface="+mn-cs"/>
      </a:defRPr>
    </a:lvl6pPr>
    <a:lvl7pPr marL="2743200" algn="l" defTabSz="914400" rtl="0" eaLnBrk="1" latinLnBrk="0" hangingPunct="1">
      <a:defRPr sz="2400" kern="1200">
        <a:solidFill>
          <a:schemeClr val="tx1"/>
        </a:solidFill>
        <a:latin typeface="Garamond" panose="02020404030301010803" pitchFamily="18" charset="0"/>
        <a:ea typeface="+mn-ea"/>
        <a:cs typeface="+mn-cs"/>
      </a:defRPr>
    </a:lvl7pPr>
    <a:lvl8pPr marL="3200400" algn="l" defTabSz="914400" rtl="0" eaLnBrk="1" latinLnBrk="0" hangingPunct="1">
      <a:defRPr sz="2400" kern="1200">
        <a:solidFill>
          <a:schemeClr val="tx1"/>
        </a:solidFill>
        <a:latin typeface="Garamond" panose="02020404030301010803" pitchFamily="18" charset="0"/>
        <a:ea typeface="+mn-ea"/>
        <a:cs typeface="+mn-cs"/>
      </a:defRPr>
    </a:lvl8pPr>
    <a:lvl9pPr marL="3657600" algn="l" defTabSz="914400" rtl="0" eaLnBrk="1" latinLnBrk="0" hangingPunct="1">
      <a:defRPr sz="2400" kern="1200">
        <a:solidFill>
          <a:schemeClr val="tx1"/>
        </a:solidFill>
        <a:latin typeface="Garamond" panose="02020404030301010803" pitchFamily="18" charset="0"/>
        <a:ea typeface="+mn-ea"/>
        <a:cs typeface="+mn-cs"/>
      </a:defRPr>
    </a:lvl9pPr>
  </p:defaultTextStyle>
  <p:extLst>
    <p:ext uri="{521415D9-36F7-43E2-AB2F-B90AF26B5E84}">
      <p14:sectionLst xmlns:p14="http://schemas.microsoft.com/office/powerpoint/2010/main">
        <p14:section name="Výchozí oddíl" id="{62BBB984-BD5C-4E5F-A978-3234D27129EB}">
          <p14:sldIdLst>
            <p14:sldId id="280"/>
            <p14:sldId id="299"/>
            <p14:sldId id="298"/>
            <p14:sldId id="297"/>
            <p14:sldId id="293"/>
            <p14:sldId id="309"/>
            <p14:sldId id="347"/>
            <p14:sldId id="346"/>
            <p14:sldId id="350"/>
            <p14:sldId id="311"/>
            <p14:sldId id="284"/>
            <p14:sldId id="349"/>
            <p14:sldId id="348"/>
            <p14:sldId id="312"/>
            <p14:sldId id="326"/>
            <p14:sldId id="301"/>
            <p14:sldId id="306"/>
            <p14:sldId id="302"/>
            <p14:sldId id="343"/>
            <p14:sldId id="344"/>
            <p14:sldId id="328"/>
            <p14:sldId id="329"/>
            <p14:sldId id="330"/>
            <p14:sldId id="303"/>
            <p14:sldId id="331"/>
            <p14:sldId id="332"/>
            <p14:sldId id="351"/>
            <p14:sldId id="304"/>
            <p14:sldId id="325"/>
            <p14:sldId id="345"/>
          </p14:sldIdLst>
        </p14:section>
        <p14:section name="Oddíl bez názvu" id="{98DD7B78-2DA3-4C3A-8E8A-C0115134366C}">
          <p14:sldIdLst/>
        </p14:section>
        <p14:section name="Oddíl bez názvu" id="{9D3FEB2C-D72A-4E14-BAF1-AD37E18907DC}">
          <p14:sldIdLst>
            <p14:sldId id="336"/>
            <p14:sldId id="337"/>
            <p14:sldId id="339"/>
            <p14:sldId id="340"/>
            <p14:sldId id="341"/>
          </p14:sldIdLst>
        </p14:section>
      </p14:sectionLst>
    </p:ext>
    <p:ext uri="{EFAFB233-063F-42B5-8137-9DF3F51BA10A}">
      <p15:sldGuideLst xmlns:p15="http://schemas.microsoft.com/office/powerpoint/2012/main">
        <p15:guide id="1" orient="horz" pos="2160">
          <p15:clr>
            <a:srgbClr val="A4A3A4"/>
          </p15:clr>
        </p15:guide>
        <p15:guide id="2" pos="29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759D"/>
    <a:srgbClr val="35B19D"/>
    <a:srgbClr val="B3D3EA"/>
    <a:srgbClr val="FFFF00"/>
    <a:srgbClr val="000000"/>
    <a:srgbClr val="03136A"/>
    <a:srgbClr val="1984CC"/>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3" autoAdjust="0"/>
    <p:restoredTop sz="82564" autoAdjust="0"/>
  </p:normalViewPr>
  <p:slideViewPr>
    <p:cSldViewPr>
      <p:cViewPr varScale="1">
        <p:scale>
          <a:sx n="104" d="100"/>
          <a:sy n="104" d="100"/>
        </p:scale>
        <p:origin x="1092" y="108"/>
      </p:cViewPr>
      <p:guideLst>
        <p:guide orient="horz" pos="2160"/>
        <p:guide pos="2919"/>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mila Novotná Kružíková" userId="4c76d146-5218-4e7e-be27-ec0752dccd47" providerId="ADAL" clId="{167B633C-459C-43B6-9DDA-5277682FE508}"/>
    <pc:docChg chg="custSel addSld delSld modSld sldOrd modSection">
      <pc:chgData name="Kamila Novotná Kružíková" userId="4c76d146-5218-4e7e-be27-ec0752dccd47" providerId="ADAL" clId="{167B633C-459C-43B6-9DDA-5277682FE508}" dt="2022-11-30T11:38:12.779" v="1003" actId="113"/>
      <pc:docMkLst>
        <pc:docMk/>
      </pc:docMkLst>
      <pc:sldChg chg="addSp modSp ord">
        <pc:chgData name="Kamila Novotná Kružíková" userId="4c76d146-5218-4e7e-be27-ec0752dccd47" providerId="ADAL" clId="{167B633C-459C-43B6-9DDA-5277682FE508}" dt="2022-11-30T11:09:00.108" v="298" actId="20577"/>
        <pc:sldMkLst>
          <pc:docMk/>
          <pc:sldMk cId="0" sldId="301"/>
        </pc:sldMkLst>
        <pc:spChg chg="mod">
          <ac:chgData name="Kamila Novotná Kružíková" userId="4c76d146-5218-4e7e-be27-ec0752dccd47" providerId="ADAL" clId="{167B633C-459C-43B6-9DDA-5277682FE508}" dt="2022-11-30T11:09:00.108" v="298" actId="20577"/>
          <ac:spMkLst>
            <pc:docMk/>
            <pc:sldMk cId="0" sldId="301"/>
            <ac:spMk id="3" creationId="{7CA3E4FC-8149-4D2E-A9DF-6FDA395D2CB8}"/>
          </ac:spMkLst>
        </pc:spChg>
        <pc:spChg chg="add">
          <ac:chgData name="Kamila Novotná Kružíková" userId="4c76d146-5218-4e7e-be27-ec0752dccd47" providerId="ADAL" clId="{167B633C-459C-43B6-9DDA-5277682FE508}" dt="2022-11-30T10:58:22.308" v="41"/>
          <ac:spMkLst>
            <pc:docMk/>
            <pc:sldMk cId="0" sldId="301"/>
            <ac:spMk id="4" creationId="{55C55A00-EB97-4665-8C73-3BFC5E6CAD0C}"/>
          </ac:spMkLst>
        </pc:spChg>
        <pc:spChg chg="add mod">
          <ac:chgData name="Kamila Novotná Kružíková" userId="4c76d146-5218-4e7e-be27-ec0752dccd47" providerId="ADAL" clId="{167B633C-459C-43B6-9DDA-5277682FE508}" dt="2022-11-30T10:58:32.281" v="49" actId="20577"/>
          <ac:spMkLst>
            <pc:docMk/>
            <pc:sldMk cId="0" sldId="301"/>
            <ac:spMk id="5" creationId="{E542E080-520B-44AE-9C97-510E5AB8D4C3}"/>
          </ac:spMkLst>
        </pc:spChg>
      </pc:sldChg>
      <pc:sldChg chg="addSp modSp">
        <pc:chgData name="Kamila Novotná Kružíková" userId="4c76d146-5218-4e7e-be27-ec0752dccd47" providerId="ADAL" clId="{167B633C-459C-43B6-9DDA-5277682FE508}" dt="2022-11-30T11:09:09.289" v="300" actId="20577"/>
        <pc:sldMkLst>
          <pc:docMk/>
          <pc:sldMk cId="0" sldId="302"/>
        </pc:sldMkLst>
        <pc:spChg chg="mod">
          <ac:chgData name="Kamila Novotná Kružíková" userId="4c76d146-5218-4e7e-be27-ec0752dccd47" providerId="ADAL" clId="{167B633C-459C-43B6-9DDA-5277682FE508}" dt="2022-11-30T11:09:09.289" v="300" actId="20577"/>
          <ac:spMkLst>
            <pc:docMk/>
            <pc:sldMk cId="0" sldId="302"/>
            <ac:spMk id="3" creationId="{D9923C37-644F-467C-910F-CF6A1C9F8E8F}"/>
          </ac:spMkLst>
        </pc:spChg>
        <pc:spChg chg="add">
          <ac:chgData name="Kamila Novotná Kružíková" userId="4c76d146-5218-4e7e-be27-ec0752dccd47" providerId="ADAL" clId="{167B633C-459C-43B6-9DDA-5277682FE508}" dt="2022-11-30T11:04:34.766" v="115"/>
          <ac:spMkLst>
            <pc:docMk/>
            <pc:sldMk cId="0" sldId="302"/>
            <ac:spMk id="4" creationId="{A17B82B1-15AB-447F-B54A-2005091CB887}"/>
          </ac:spMkLst>
        </pc:spChg>
        <pc:spChg chg="mod">
          <ac:chgData name="Kamila Novotná Kružíková" userId="4c76d146-5218-4e7e-be27-ec0752dccd47" providerId="ADAL" clId="{167B633C-459C-43B6-9DDA-5277682FE508}" dt="2022-11-30T11:04:47.803" v="120" actId="113"/>
          <ac:spMkLst>
            <pc:docMk/>
            <pc:sldMk cId="0" sldId="302"/>
            <ac:spMk id="16385" creationId="{0B305974-2DAB-4BCF-A4EA-5FE5142B818E}"/>
          </ac:spMkLst>
        </pc:spChg>
      </pc:sldChg>
      <pc:sldChg chg="addSp modSp">
        <pc:chgData name="Kamila Novotná Kružíková" userId="4c76d146-5218-4e7e-be27-ec0752dccd47" providerId="ADAL" clId="{167B633C-459C-43B6-9DDA-5277682FE508}" dt="2022-11-30T11:17:47.670" v="514" actId="20577"/>
        <pc:sldMkLst>
          <pc:docMk/>
          <pc:sldMk cId="0" sldId="303"/>
        </pc:sldMkLst>
        <pc:spChg chg="mod">
          <ac:chgData name="Kamila Novotná Kružíková" userId="4c76d146-5218-4e7e-be27-ec0752dccd47" providerId="ADAL" clId="{167B633C-459C-43B6-9DDA-5277682FE508}" dt="2022-11-30T11:17:47.670" v="514" actId="20577"/>
          <ac:spMkLst>
            <pc:docMk/>
            <pc:sldMk cId="0" sldId="303"/>
            <ac:spMk id="3" creationId="{86CC57EC-D9FC-444A-8F4E-09202E8A6AA4}"/>
          </ac:spMkLst>
        </pc:spChg>
        <pc:spChg chg="add">
          <ac:chgData name="Kamila Novotná Kružíková" userId="4c76d146-5218-4e7e-be27-ec0752dccd47" providerId="ADAL" clId="{167B633C-459C-43B6-9DDA-5277682FE508}" dt="2022-11-30T11:12:40.178" v="328"/>
          <ac:spMkLst>
            <pc:docMk/>
            <pc:sldMk cId="0" sldId="303"/>
            <ac:spMk id="4" creationId="{B41AF36C-44F7-4809-B9F2-10D3147AE451}"/>
          </ac:spMkLst>
        </pc:spChg>
        <pc:spChg chg="mod">
          <ac:chgData name="Kamila Novotná Kružíková" userId="4c76d146-5218-4e7e-be27-ec0752dccd47" providerId="ADAL" clId="{167B633C-459C-43B6-9DDA-5277682FE508}" dt="2022-11-30T11:12:57.972" v="338" actId="1076"/>
          <ac:spMkLst>
            <pc:docMk/>
            <pc:sldMk cId="0" sldId="303"/>
            <ac:spMk id="24577" creationId="{BE33439B-0E41-46FD-ABFA-DC37C4259EB4}"/>
          </ac:spMkLst>
        </pc:spChg>
      </pc:sldChg>
      <pc:sldChg chg="modSp">
        <pc:chgData name="Kamila Novotná Kružíková" userId="4c76d146-5218-4e7e-be27-ec0752dccd47" providerId="ADAL" clId="{167B633C-459C-43B6-9DDA-5277682FE508}" dt="2022-11-30T11:32:37.763" v="928" actId="2711"/>
        <pc:sldMkLst>
          <pc:docMk/>
          <pc:sldMk cId="0" sldId="304"/>
        </pc:sldMkLst>
        <pc:spChg chg="mod">
          <ac:chgData name="Kamila Novotná Kružíková" userId="4c76d146-5218-4e7e-be27-ec0752dccd47" providerId="ADAL" clId="{167B633C-459C-43B6-9DDA-5277682FE508}" dt="2022-11-30T11:32:37.763" v="928" actId="2711"/>
          <ac:spMkLst>
            <pc:docMk/>
            <pc:sldMk cId="0" sldId="304"/>
            <ac:spMk id="3" creationId="{1D1FC0F7-7CE6-4EFB-B09F-CB844EE67E0E}"/>
          </ac:spMkLst>
        </pc:spChg>
        <pc:spChg chg="mod">
          <ac:chgData name="Kamila Novotná Kružíková" userId="4c76d146-5218-4e7e-be27-ec0752dccd47" providerId="ADAL" clId="{167B633C-459C-43B6-9DDA-5277682FE508}" dt="2022-11-30T11:32:31.193" v="927" actId="20577"/>
          <ac:spMkLst>
            <pc:docMk/>
            <pc:sldMk cId="0" sldId="304"/>
            <ac:spMk id="28673" creationId="{A3898E44-9EE6-4CC9-8B7C-4021B63FC4BB}"/>
          </ac:spMkLst>
        </pc:spChg>
      </pc:sldChg>
      <pc:sldChg chg="addSp modSp setBg">
        <pc:chgData name="Kamila Novotná Kružíková" userId="4c76d146-5218-4e7e-be27-ec0752dccd47" providerId="ADAL" clId="{167B633C-459C-43B6-9DDA-5277682FE508}" dt="2022-11-30T11:05:30.131" v="124" actId="20577"/>
        <pc:sldMkLst>
          <pc:docMk/>
          <pc:sldMk cId="0" sldId="306"/>
        </pc:sldMkLst>
        <pc:spChg chg="mod">
          <ac:chgData name="Kamila Novotná Kružíková" userId="4c76d146-5218-4e7e-be27-ec0752dccd47" providerId="ADAL" clId="{167B633C-459C-43B6-9DDA-5277682FE508}" dt="2022-11-30T10:44:10.900" v="23" actId="20577"/>
          <ac:spMkLst>
            <pc:docMk/>
            <pc:sldMk cId="0" sldId="306"/>
            <ac:spMk id="3" creationId="{5D5AD424-AE28-4DE6-91CB-74C94CCB5D94}"/>
          </ac:spMkLst>
        </pc:spChg>
        <pc:spChg chg="add mod">
          <ac:chgData name="Kamila Novotná Kružíková" userId="4c76d146-5218-4e7e-be27-ec0752dccd47" providerId="ADAL" clId="{167B633C-459C-43B6-9DDA-5277682FE508}" dt="2022-11-30T11:05:30.131" v="124" actId="20577"/>
          <ac:spMkLst>
            <pc:docMk/>
            <pc:sldMk cId="0" sldId="306"/>
            <ac:spMk id="5" creationId="{E989DD6E-2037-45E5-A6EB-401AB77A8B2A}"/>
          </ac:spMkLst>
        </pc:spChg>
        <pc:spChg chg="mod">
          <ac:chgData name="Kamila Novotná Kružíková" userId="4c76d146-5218-4e7e-be27-ec0752dccd47" providerId="ADAL" clId="{167B633C-459C-43B6-9DDA-5277682FE508}" dt="2022-11-30T11:04:06.908" v="114" actId="207"/>
          <ac:spMkLst>
            <pc:docMk/>
            <pc:sldMk cId="0" sldId="306"/>
            <ac:spMk id="5123" creationId="{6D746299-FF4D-4C36-8575-E0F5D49F1454}"/>
          </ac:spMkLst>
        </pc:spChg>
      </pc:sldChg>
      <pc:sldChg chg="modSp del">
        <pc:chgData name="Kamila Novotná Kružíková" userId="4c76d146-5218-4e7e-be27-ec0752dccd47" providerId="ADAL" clId="{167B633C-459C-43B6-9DDA-5277682FE508}" dt="2022-11-30T11:33:36.661" v="931" actId="2696"/>
        <pc:sldMkLst>
          <pc:docMk/>
          <pc:sldMk cId="0" sldId="308"/>
        </pc:sldMkLst>
        <pc:spChg chg="mod">
          <ac:chgData name="Kamila Novotná Kružíková" userId="4c76d146-5218-4e7e-be27-ec0752dccd47" providerId="ADAL" clId="{167B633C-459C-43B6-9DDA-5277682FE508}" dt="2022-11-30T11:33:08.013" v="930" actId="1076"/>
          <ac:spMkLst>
            <pc:docMk/>
            <pc:sldMk cId="0" sldId="308"/>
            <ac:spMk id="10242" creationId="{B6DAC26D-55EB-443C-89D1-88B0ACA242F8}"/>
          </ac:spMkLst>
        </pc:spChg>
      </pc:sldChg>
      <pc:sldChg chg="addSp modSp">
        <pc:chgData name="Kamila Novotná Kružíková" userId="4c76d146-5218-4e7e-be27-ec0752dccd47" providerId="ADAL" clId="{167B633C-459C-43B6-9DDA-5277682FE508}" dt="2022-11-30T11:34:40.502" v="949" actId="12"/>
        <pc:sldMkLst>
          <pc:docMk/>
          <pc:sldMk cId="0" sldId="325"/>
        </pc:sldMkLst>
        <pc:spChg chg="add mod">
          <ac:chgData name="Kamila Novotná Kružíková" userId="4c76d146-5218-4e7e-be27-ec0752dccd47" providerId="ADAL" clId="{167B633C-459C-43B6-9DDA-5277682FE508}" dt="2022-11-30T11:34:01.632" v="939" actId="1076"/>
          <ac:spMkLst>
            <pc:docMk/>
            <pc:sldMk cId="0" sldId="325"/>
            <ac:spMk id="2" creationId="{207FA78B-526F-42BB-A43E-8871F6B70C8A}"/>
          </ac:spMkLst>
        </pc:spChg>
        <pc:spChg chg="mod">
          <ac:chgData name="Kamila Novotná Kružíková" userId="4c76d146-5218-4e7e-be27-ec0752dccd47" providerId="ADAL" clId="{167B633C-459C-43B6-9DDA-5277682FE508}" dt="2022-11-30T11:34:40.502" v="949" actId="12"/>
          <ac:spMkLst>
            <pc:docMk/>
            <pc:sldMk cId="0" sldId="325"/>
            <ac:spMk id="26627" creationId="{2625AF7B-35A8-4A02-B269-0C5742836739}"/>
          </ac:spMkLst>
        </pc:spChg>
        <pc:spChg chg="mod">
          <ac:chgData name="Kamila Novotná Kružíková" userId="4c76d146-5218-4e7e-be27-ec0752dccd47" providerId="ADAL" clId="{167B633C-459C-43B6-9DDA-5277682FE508}" dt="2022-11-30T11:33:53.195" v="936" actId="1076"/>
          <ac:spMkLst>
            <pc:docMk/>
            <pc:sldMk cId="0" sldId="325"/>
            <ac:spMk id="29697" creationId="{71BE3E19-83E4-4801-AF40-4C857594156B}"/>
          </ac:spMkLst>
        </pc:spChg>
      </pc:sldChg>
      <pc:sldChg chg="addSp delSp modSp ord">
        <pc:chgData name="Kamila Novotná Kružíková" userId="4c76d146-5218-4e7e-be27-ec0752dccd47" providerId="ADAL" clId="{167B633C-459C-43B6-9DDA-5277682FE508}" dt="2022-11-30T11:00:32.492" v="98"/>
        <pc:sldMkLst>
          <pc:docMk/>
          <pc:sldMk cId="0" sldId="326"/>
        </pc:sldMkLst>
        <pc:spChg chg="add mod">
          <ac:chgData name="Kamila Novotná Kružíková" userId="4c76d146-5218-4e7e-be27-ec0752dccd47" providerId="ADAL" clId="{167B633C-459C-43B6-9DDA-5277682FE508}" dt="2022-11-30T10:57:31.626" v="35" actId="6549"/>
          <ac:spMkLst>
            <pc:docMk/>
            <pc:sldMk cId="0" sldId="326"/>
            <ac:spMk id="2" creationId="{2DD5C4B9-9EB9-4423-862A-938CF53BAD91}"/>
          </ac:spMkLst>
        </pc:spChg>
        <pc:spChg chg="del">
          <ac:chgData name="Kamila Novotná Kružíková" userId="4c76d146-5218-4e7e-be27-ec0752dccd47" providerId="ADAL" clId="{167B633C-459C-43B6-9DDA-5277682FE508}" dt="2022-11-30T10:44:20.008" v="24" actId="478"/>
          <ac:spMkLst>
            <pc:docMk/>
            <pc:sldMk cId="0" sldId="326"/>
            <ac:spMk id="3" creationId="{5C1EA1B5-F816-42AF-8D23-E55B7E3BDDC1}"/>
          </ac:spMkLst>
        </pc:spChg>
        <pc:spChg chg="add">
          <ac:chgData name="Kamila Novotná Kružíková" userId="4c76d146-5218-4e7e-be27-ec0752dccd47" providerId="ADAL" clId="{167B633C-459C-43B6-9DDA-5277682FE508}" dt="2022-11-30T10:44:20.466" v="25"/>
          <ac:spMkLst>
            <pc:docMk/>
            <pc:sldMk cId="0" sldId="326"/>
            <ac:spMk id="4" creationId="{0160595D-3700-40E0-919D-54A56499C0C1}"/>
          </ac:spMkLst>
        </pc:spChg>
        <pc:spChg chg="mod">
          <ac:chgData name="Kamila Novotná Kružíková" userId="4c76d146-5218-4e7e-be27-ec0752dccd47" providerId="ADAL" clId="{167B633C-459C-43B6-9DDA-5277682FE508}" dt="2022-11-30T10:57:49.637" v="38" actId="14100"/>
          <ac:spMkLst>
            <pc:docMk/>
            <pc:sldMk cId="0" sldId="326"/>
            <ac:spMk id="27651" creationId="{69776CB1-B635-4B6F-B6CA-83BC2BF08044}"/>
          </ac:spMkLst>
        </pc:spChg>
      </pc:sldChg>
      <pc:sldChg chg="addSp modSp">
        <pc:chgData name="Kamila Novotná Kružíková" userId="4c76d146-5218-4e7e-be27-ec0752dccd47" providerId="ADAL" clId="{167B633C-459C-43B6-9DDA-5277682FE508}" dt="2022-11-30T11:28:17.298" v="837" actId="1076"/>
        <pc:sldMkLst>
          <pc:docMk/>
          <pc:sldMk cId="0" sldId="328"/>
        </pc:sldMkLst>
        <pc:spChg chg="add">
          <ac:chgData name="Kamila Novotná Kružíková" userId="4c76d146-5218-4e7e-be27-ec0752dccd47" providerId="ADAL" clId="{167B633C-459C-43B6-9DDA-5277682FE508}" dt="2022-11-30T11:24:32.687" v="788"/>
          <ac:spMkLst>
            <pc:docMk/>
            <pc:sldMk cId="0" sldId="328"/>
            <ac:spMk id="4" creationId="{CA30C059-38A1-4781-9A0A-D9B7BF32426D}"/>
          </ac:spMkLst>
        </pc:spChg>
        <pc:spChg chg="mod">
          <ac:chgData name="Kamila Novotná Kružíková" userId="4c76d146-5218-4e7e-be27-ec0752dccd47" providerId="ADAL" clId="{167B633C-459C-43B6-9DDA-5277682FE508}" dt="2022-11-30T11:28:17.298" v="837" actId="1076"/>
          <ac:spMkLst>
            <pc:docMk/>
            <pc:sldMk cId="0" sldId="328"/>
            <ac:spMk id="20481" creationId="{04B5D217-4183-4158-A17B-0426B46673AC}"/>
          </ac:spMkLst>
        </pc:spChg>
      </pc:sldChg>
      <pc:sldChg chg="addSp modSp">
        <pc:chgData name="Kamila Novotná Kružíková" userId="4c76d146-5218-4e7e-be27-ec0752dccd47" providerId="ADAL" clId="{167B633C-459C-43B6-9DDA-5277682FE508}" dt="2022-11-30T11:12:19.518" v="327"/>
        <pc:sldMkLst>
          <pc:docMk/>
          <pc:sldMk cId="0" sldId="329"/>
        </pc:sldMkLst>
        <pc:spChg chg="mod">
          <ac:chgData name="Kamila Novotná Kružíková" userId="4c76d146-5218-4e7e-be27-ec0752dccd47" providerId="ADAL" clId="{167B633C-459C-43B6-9DDA-5277682FE508}" dt="2022-11-30T11:12:19.518" v="327"/>
          <ac:spMkLst>
            <pc:docMk/>
            <pc:sldMk cId="0" sldId="329"/>
            <ac:spMk id="3" creationId="{20AC016B-4E90-4FD9-9175-D730298E90A9}"/>
          </ac:spMkLst>
        </pc:spChg>
        <pc:spChg chg="add">
          <ac:chgData name="Kamila Novotná Kružíková" userId="4c76d146-5218-4e7e-be27-ec0752dccd47" providerId="ADAL" clId="{167B633C-459C-43B6-9DDA-5277682FE508}" dt="2022-11-30T11:10:19.739" v="306"/>
          <ac:spMkLst>
            <pc:docMk/>
            <pc:sldMk cId="0" sldId="329"/>
            <ac:spMk id="4" creationId="{44995510-3140-46A9-BB28-3F823127AA66}"/>
          </ac:spMkLst>
        </pc:spChg>
        <pc:spChg chg="mod">
          <ac:chgData name="Kamila Novotná Kružíková" userId="4c76d146-5218-4e7e-be27-ec0752dccd47" providerId="ADAL" clId="{167B633C-459C-43B6-9DDA-5277682FE508}" dt="2022-11-30T11:10:49.279" v="315" actId="404"/>
          <ac:spMkLst>
            <pc:docMk/>
            <pc:sldMk cId="0" sldId="329"/>
            <ac:spMk id="21505" creationId="{746A0B94-44E7-4AAC-A2DB-07F1E0CFF513}"/>
          </ac:spMkLst>
        </pc:spChg>
      </pc:sldChg>
      <pc:sldChg chg="addSp modSp">
        <pc:chgData name="Kamila Novotná Kružíková" userId="4c76d146-5218-4e7e-be27-ec0752dccd47" providerId="ADAL" clId="{167B633C-459C-43B6-9DDA-5277682FE508}" dt="2022-11-30T11:27:59.936" v="829" actId="1076"/>
        <pc:sldMkLst>
          <pc:docMk/>
          <pc:sldMk cId="0" sldId="330"/>
        </pc:sldMkLst>
        <pc:spChg chg="add">
          <ac:chgData name="Kamila Novotná Kružíková" userId="4c76d146-5218-4e7e-be27-ec0752dccd47" providerId="ADAL" clId="{167B633C-459C-43B6-9DDA-5277682FE508}" dt="2022-11-30T11:24:25.798" v="786"/>
          <ac:spMkLst>
            <pc:docMk/>
            <pc:sldMk cId="0" sldId="330"/>
            <ac:spMk id="4" creationId="{EA451D71-7A0C-4855-9849-365B4A449F86}"/>
          </ac:spMkLst>
        </pc:spChg>
        <pc:spChg chg="mod">
          <ac:chgData name="Kamila Novotná Kružíková" userId="4c76d146-5218-4e7e-be27-ec0752dccd47" providerId="ADAL" clId="{167B633C-459C-43B6-9DDA-5277682FE508}" dt="2022-11-30T11:27:59.936" v="829" actId="1076"/>
          <ac:spMkLst>
            <pc:docMk/>
            <pc:sldMk cId="0" sldId="330"/>
            <ac:spMk id="23553" creationId="{6E59B2B0-25FE-49D4-B02B-E126F491E431}"/>
          </ac:spMkLst>
        </pc:spChg>
      </pc:sldChg>
      <pc:sldChg chg="addSp modSp">
        <pc:chgData name="Kamila Novotná Kružíková" userId="4c76d146-5218-4e7e-be27-ec0752dccd47" providerId="ADAL" clId="{167B633C-459C-43B6-9DDA-5277682FE508}" dt="2022-11-30T11:27:48.499" v="823" actId="1076"/>
        <pc:sldMkLst>
          <pc:docMk/>
          <pc:sldMk cId="0" sldId="331"/>
        </pc:sldMkLst>
        <pc:spChg chg="add">
          <ac:chgData name="Kamila Novotná Kružíková" userId="4c76d146-5218-4e7e-be27-ec0752dccd47" providerId="ADAL" clId="{167B633C-459C-43B6-9DDA-5277682FE508}" dt="2022-11-30T11:24:28.598" v="787"/>
          <ac:spMkLst>
            <pc:docMk/>
            <pc:sldMk cId="0" sldId="331"/>
            <ac:spMk id="4" creationId="{AFD0DE08-E676-4167-B1F5-2A17B47B6008}"/>
          </ac:spMkLst>
        </pc:spChg>
        <pc:spChg chg="mod">
          <ac:chgData name="Kamila Novotná Kružíková" userId="4c76d146-5218-4e7e-be27-ec0752dccd47" providerId="ADAL" clId="{167B633C-459C-43B6-9DDA-5277682FE508}" dt="2022-11-30T11:27:48.499" v="823" actId="1076"/>
          <ac:spMkLst>
            <pc:docMk/>
            <pc:sldMk cId="0" sldId="331"/>
            <ac:spMk id="26625" creationId="{BBB583D8-C0AE-49B9-89AB-B269F48CC425}"/>
          </ac:spMkLst>
        </pc:spChg>
      </pc:sldChg>
      <pc:sldChg chg="addSp modSp">
        <pc:chgData name="Kamila Novotná Kružíková" userId="4c76d146-5218-4e7e-be27-ec0752dccd47" providerId="ADAL" clId="{167B633C-459C-43B6-9DDA-5277682FE508}" dt="2022-11-30T11:31:27.652" v="902" actId="20577"/>
        <pc:sldMkLst>
          <pc:docMk/>
          <pc:sldMk cId="0" sldId="332"/>
        </pc:sldMkLst>
        <pc:spChg chg="mod">
          <ac:chgData name="Kamila Novotná Kružíková" userId="4c76d146-5218-4e7e-be27-ec0752dccd47" providerId="ADAL" clId="{167B633C-459C-43B6-9DDA-5277682FE508}" dt="2022-11-30T11:31:27.652" v="902" actId="20577"/>
          <ac:spMkLst>
            <pc:docMk/>
            <pc:sldMk cId="0" sldId="332"/>
            <ac:spMk id="3" creationId="{09C46157-F052-4DFC-97F7-46AD14AEB5D8}"/>
          </ac:spMkLst>
        </pc:spChg>
        <pc:spChg chg="add">
          <ac:chgData name="Kamila Novotná Kružíková" userId="4c76d146-5218-4e7e-be27-ec0752dccd47" providerId="ADAL" clId="{167B633C-459C-43B6-9DDA-5277682FE508}" dt="2022-11-30T11:28:37.057" v="838"/>
          <ac:spMkLst>
            <pc:docMk/>
            <pc:sldMk cId="0" sldId="332"/>
            <ac:spMk id="4" creationId="{7DDAE493-C7BF-494F-9D6B-0A951E4014D1}"/>
          </ac:spMkLst>
        </pc:spChg>
        <pc:spChg chg="mod">
          <ac:chgData name="Kamila Novotná Kružíková" userId="4c76d146-5218-4e7e-be27-ec0752dccd47" providerId="ADAL" clId="{167B633C-459C-43B6-9DDA-5277682FE508}" dt="2022-11-30T11:28:49.502" v="847" actId="1076"/>
          <ac:spMkLst>
            <pc:docMk/>
            <pc:sldMk cId="0" sldId="332"/>
            <ac:spMk id="27649" creationId="{EAD1DA84-7743-4A4A-B581-455A22B05CAB}"/>
          </ac:spMkLst>
        </pc:spChg>
      </pc:sldChg>
      <pc:sldChg chg="addSp modSp">
        <pc:chgData name="Kamila Novotná Kružíková" userId="4c76d146-5218-4e7e-be27-ec0752dccd47" providerId="ADAL" clId="{167B633C-459C-43B6-9DDA-5277682FE508}" dt="2022-11-30T11:35:44.519" v="964" actId="207"/>
        <pc:sldMkLst>
          <pc:docMk/>
          <pc:sldMk cId="0" sldId="337"/>
        </pc:sldMkLst>
        <pc:spChg chg="add mod">
          <ac:chgData name="Kamila Novotná Kružíková" userId="4c76d146-5218-4e7e-be27-ec0752dccd47" providerId="ADAL" clId="{167B633C-459C-43B6-9DDA-5277682FE508}" dt="2022-11-30T11:35:36.382" v="960" actId="207"/>
          <ac:spMkLst>
            <pc:docMk/>
            <pc:sldMk cId="0" sldId="337"/>
            <ac:spMk id="2" creationId="{509F4390-E0C6-422C-BCD7-3B5CD903906A}"/>
          </ac:spMkLst>
        </pc:spChg>
        <pc:spChg chg="mod">
          <ac:chgData name="Kamila Novotná Kružíková" userId="4c76d146-5218-4e7e-be27-ec0752dccd47" providerId="ADAL" clId="{167B633C-459C-43B6-9DDA-5277682FE508}" dt="2022-11-30T11:35:44.519" v="964" actId="207"/>
          <ac:spMkLst>
            <pc:docMk/>
            <pc:sldMk cId="0" sldId="337"/>
            <ac:spMk id="62465" creationId="{37294331-A385-478F-9F6D-4769F49A999F}"/>
          </ac:spMkLst>
        </pc:spChg>
        <pc:spChg chg="mod">
          <ac:chgData name="Kamila Novotná Kružíková" userId="4c76d146-5218-4e7e-be27-ec0752dccd47" providerId="ADAL" clId="{167B633C-459C-43B6-9DDA-5277682FE508}" dt="2022-11-30T11:35:18.922" v="954"/>
          <ac:spMkLst>
            <pc:docMk/>
            <pc:sldMk cId="0" sldId="337"/>
            <ac:spMk id="62466" creationId="{50973FE8-085F-4A45-83C1-DFFA8AAADBAB}"/>
          </ac:spMkLst>
        </pc:spChg>
      </pc:sldChg>
      <pc:sldChg chg="del">
        <pc:chgData name="Kamila Novotná Kružíková" userId="4c76d146-5218-4e7e-be27-ec0752dccd47" providerId="ADAL" clId="{167B633C-459C-43B6-9DDA-5277682FE508}" dt="2022-11-30T11:35:05.703" v="950" actId="2696"/>
        <pc:sldMkLst>
          <pc:docMk/>
          <pc:sldMk cId="0" sldId="338"/>
        </pc:sldMkLst>
      </pc:sldChg>
      <pc:sldChg chg="addSp">
        <pc:chgData name="Kamila Novotná Kružíková" userId="4c76d146-5218-4e7e-be27-ec0752dccd47" providerId="ADAL" clId="{167B633C-459C-43B6-9DDA-5277682FE508}" dt="2022-11-30T11:36:02.409" v="965"/>
        <pc:sldMkLst>
          <pc:docMk/>
          <pc:sldMk cId="0" sldId="339"/>
        </pc:sldMkLst>
        <pc:spChg chg="add">
          <ac:chgData name="Kamila Novotná Kružíková" userId="4c76d146-5218-4e7e-be27-ec0752dccd47" providerId="ADAL" clId="{167B633C-459C-43B6-9DDA-5277682FE508}" dt="2022-11-30T11:36:02.409" v="965"/>
          <ac:spMkLst>
            <pc:docMk/>
            <pc:sldMk cId="0" sldId="339"/>
            <ac:spMk id="4" creationId="{392EBF8E-BD28-40E1-A26C-4983DED5B9DA}"/>
          </ac:spMkLst>
        </pc:spChg>
      </pc:sldChg>
      <pc:sldChg chg="addSp modSp">
        <pc:chgData name="Kamila Novotná Kružíková" userId="4c76d146-5218-4e7e-be27-ec0752dccd47" providerId="ADAL" clId="{167B633C-459C-43B6-9DDA-5277682FE508}" dt="2022-11-30T11:38:12.779" v="1003" actId="113"/>
        <pc:sldMkLst>
          <pc:docMk/>
          <pc:sldMk cId="0" sldId="340"/>
        </pc:sldMkLst>
        <pc:spChg chg="mod">
          <ac:chgData name="Kamila Novotná Kružíková" userId="4c76d146-5218-4e7e-be27-ec0752dccd47" providerId="ADAL" clId="{167B633C-459C-43B6-9DDA-5277682FE508}" dt="2022-11-30T11:36:10.244" v="966" actId="1076"/>
          <ac:spMkLst>
            <pc:docMk/>
            <pc:sldMk cId="0" sldId="340"/>
            <ac:spMk id="3" creationId="{BDF51326-AC1D-4C4C-B0A4-069A75E0D8BD}"/>
          </ac:spMkLst>
        </pc:spChg>
        <pc:spChg chg="add">
          <ac:chgData name="Kamila Novotná Kružíková" userId="4c76d146-5218-4e7e-be27-ec0752dccd47" providerId="ADAL" clId="{167B633C-459C-43B6-9DDA-5277682FE508}" dt="2022-11-30T11:36:13.590" v="968"/>
          <ac:spMkLst>
            <pc:docMk/>
            <pc:sldMk cId="0" sldId="340"/>
            <ac:spMk id="4" creationId="{BE439E84-05A7-4D4C-AABC-B684EF43EDBC}"/>
          </ac:spMkLst>
        </pc:spChg>
        <pc:spChg chg="mod">
          <ac:chgData name="Kamila Novotná Kružíková" userId="4c76d146-5218-4e7e-be27-ec0752dccd47" providerId="ADAL" clId="{167B633C-459C-43B6-9DDA-5277682FE508}" dt="2022-11-30T11:38:12.779" v="1003" actId="113"/>
          <ac:spMkLst>
            <pc:docMk/>
            <pc:sldMk cId="0" sldId="340"/>
            <ac:spMk id="64513" creationId="{744DFEA1-B32A-40F3-A66A-1BB7813B082B}"/>
          </ac:spMkLst>
        </pc:spChg>
      </pc:sldChg>
      <pc:sldChg chg="addSp modSp">
        <pc:chgData name="Kamila Novotná Kružíková" userId="4c76d146-5218-4e7e-be27-ec0752dccd47" providerId="ADAL" clId="{167B633C-459C-43B6-9DDA-5277682FE508}" dt="2022-11-30T11:37:58.409" v="996" actId="1076"/>
        <pc:sldMkLst>
          <pc:docMk/>
          <pc:sldMk cId="0" sldId="341"/>
        </pc:sldMkLst>
        <pc:spChg chg="mod">
          <ac:chgData name="Kamila Novotná Kružíková" userId="4c76d146-5218-4e7e-be27-ec0752dccd47" providerId="ADAL" clId="{167B633C-459C-43B6-9DDA-5277682FE508}" dt="2022-11-30T11:37:58.409" v="996" actId="1076"/>
          <ac:spMkLst>
            <pc:docMk/>
            <pc:sldMk cId="0" sldId="341"/>
            <ac:spMk id="3" creationId="{D0FB65AF-C2B8-4022-96BB-87B529C6BBAC}"/>
          </ac:spMkLst>
        </pc:spChg>
        <pc:spChg chg="add">
          <ac:chgData name="Kamila Novotná Kružíková" userId="4c76d146-5218-4e7e-be27-ec0752dccd47" providerId="ADAL" clId="{167B633C-459C-43B6-9DDA-5277682FE508}" dt="2022-11-30T11:36:16.854" v="969"/>
          <ac:spMkLst>
            <pc:docMk/>
            <pc:sldMk cId="0" sldId="341"/>
            <ac:spMk id="4" creationId="{58ED7D3B-6CF8-4102-96ED-45C0CF5D93D2}"/>
          </ac:spMkLst>
        </pc:spChg>
      </pc:sldChg>
      <pc:sldChg chg="addSp modSp del">
        <pc:chgData name="Kamila Novotná Kružíková" userId="4c76d146-5218-4e7e-be27-ec0752dccd47" providerId="ADAL" clId="{167B633C-459C-43B6-9DDA-5277682FE508}" dt="2022-11-30T11:37:30.633" v="990" actId="2696"/>
        <pc:sldMkLst>
          <pc:docMk/>
          <pc:sldMk cId="0" sldId="342"/>
        </pc:sldMkLst>
        <pc:spChg chg="mod">
          <ac:chgData name="Kamila Novotná Kružíková" userId="4c76d146-5218-4e7e-be27-ec0752dccd47" providerId="ADAL" clId="{167B633C-459C-43B6-9DDA-5277682FE508}" dt="2022-11-30T11:37:11.464" v="981" actId="27636"/>
          <ac:spMkLst>
            <pc:docMk/>
            <pc:sldMk cId="0" sldId="342"/>
            <ac:spMk id="3" creationId="{242A7CBA-E5BB-48D2-9374-771B393A4110}"/>
          </ac:spMkLst>
        </pc:spChg>
        <pc:spChg chg="add">
          <ac:chgData name="Kamila Novotná Kružíková" userId="4c76d146-5218-4e7e-be27-ec0752dccd47" providerId="ADAL" clId="{167B633C-459C-43B6-9DDA-5277682FE508}" dt="2022-11-30T11:36:20.017" v="970"/>
          <ac:spMkLst>
            <pc:docMk/>
            <pc:sldMk cId="0" sldId="342"/>
            <ac:spMk id="6" creationId="{140FE94C-2EC4-424D-A2D6-4E3049106A41}"/>
          </ac:spMkLst>
        </pc:spChg>
      </pc:sldChg>
      <pc:sldChg chg="modSp">
        <pc:chgData name="Kamila Novotná Kružíková" userId="4c76d146-5218-4e7e-be27-ec0752dccd47" providerId="ADAL" clId="{167B633C-459C-43B6-9DDA-5277682FE508}" dt="2022-11-30T11:09:24.597" v="302" actId="13926"/>
        <pc:sldMkLst>
          <pc:docMk/>
          <pc:sldMk cId="3924028268" sldId="343"/>
        </pc:sldMkLst>
        <pc:spChg chg="mod">
          <ac:chgData name="Kamila Novotná Kružíková" userId="4c76d146-5218-4e7e-be27-ec0752dccd47" providerId="ADAL" clId="{167B633C-459C-43B6-9DDA-5277682FE508}" dt="2022-11-30T11:09:24.597" v="302" actId="13926"/>
          <ac:spMkLst>
            <pc:docMk/>
            <pc:sldMk cId="3924028268" sldId="343"/>
            <ac:spMk id="5" creationId="{35472D41-CD44-490F-8248-9DE55AD84793}"/>
          </ac:spMkLst>
        </pc:spChg>
      </pc:sldChg>
      <pc:sldChg chg="modSp">
        <pc:chgData name="Kamila Novotná Kružíková" userId="4c76d146-5218-4e7e-be27-ec0752dccd47" providerId="ADAL" clId="{167B633C-459C-43B6-9DDA-5277682FE508}" dt="2022-11-30T11:09:35.752" v="305" actId="13926"/>
        <pc:sldMkLst>
          <pc:docMk/>
          <pc:sldMk cId="2502693453" sldId="344"/>
        </pc:sldMkLst>
        <pc:spChg chg="mod">
          <ac:chgData name="Kamila Novotná Kružíková" userId="4c76d146-5218-4e7e-be27-ec0752dccd47" providerId="ADAL" clId="{167B633C-459C-43B6-9DDA-5277682FE508}" dt="2022-11-30T11:09:35.752" v="305" actId="13926"/>
          <ac:spMkLst>
            <pc:docMk/>
            <pc:sldMk cId="2502693453" sldId="344"/>
            <ac:spMk id="5" creationId="{43763D11-B2BD-4DFF-B28D-29EA086B7A46}"/>
          </ac:spMkLst>
        </pc:spChg>
      </pc:sldChg>
      <pc:sldChg chg="addSp modSp">
        <pc:chgData name="Kamila Novotná Kružíková" userId="4c76d146-5218-4e7e-be27-ec0752dccd47" providerId="ADAL" clId="{167B633C-459C-43B6-9DDA-5277682FE508}" dt="2022-11-30T11:34:15.897" v="945" actId="1076"/>
        <pc:sldMkLst>
          <pc:docMk/>
          <pc:sldMk cId="1013570907" sldId="345"/>
        </pc:sldMkLst>
        <pc:spChg chg="add">
          <ac:chgData name="Kamila Novotná Kružíková" userId="4c76d146-5218-4e7e-be27-ec0752dccd47" providerId="ADAL" clId="{167B633C-459C-43B6-9DDA-5277682FE508}" dt="2022-11-30T11:34:05.331" v="940"/>
          <ac:spMkLst>
            <pc:docMk/>
            <pc:sldMk cId="1013570907" sldId="345"/>
            <ac:spMk id="3" creationId="{E7918838-9ED9-43CC-95CB-2D61EDCCD99F}"/>
          </ac:spMkLst>
        </pc:spChg>
        <pc:spChg chg="mod">
          <ac:chgData name="Kamila Novotná Kružíková" userId="4c76d146-5218-4e7e-be27-ec0752dccd47" providerId="ADAL" clId="{167B633C-459C-43B6-9DDA-5277682FE508}" dt="2022-11-30T11:34:15.897" v="945" actId="1076"/>
          <ac:spMkLst>
            <pc:docMk/>
            <pc:sldMk cId="1013570907" sldId="345"/>
            <ac:spMk id="4" creationId="{26D78EF0-43B1-4C27-869D-84A051F443AA}"/>
          </ac:spMkLst>
        </pc:spChg>
      </pc:sldChg>
      <pc:sldChg chg="addSp delSp modSp add">
        <pc:chgData name="Kamila Novotná Kružíková" userId="4c76d146-5218-4e7e-be27-ec0752dccd47" providerId="ADAL" clId="{167B633C-459C-43B6-9DDA-5277682FE508}" dt="2022-11-30T11:23:22.735" v="768" actId="20577"/>
        <pc:sldMkLst>
          <pc:docMk/>
          <pc:sldMk cId="1382106707" sldId="351"/>
        </pc:sldMkLst>
        <pc:spChg chg="del">
          <ac:chgData name="Kamila Novotná Kružíková" userId="4c76d146-5218-4e7e-be27-ec0752dccd47" providerId="ADAL" clId="{167B633C-459C-43B6-9DDA-5277682FE508}" dt="2022-11-30T11:19:44.376" v="570" actId="478"/>
          <ac:spMkLst>
            <pc:docMk/>
            <pc:sldMk cId="1382106707" sldId="351"/>
            <ac:spMk id="2" creationId="{5DDD7448-87C5-408B-9DA4-F15DC984EB67}"/>
          </ac:spMkLst>
        </pc:spChg>
        <pc:spChg chg="del">
          <ac:chgData name="Kamila Novotná Kružíková" userId="4c76d146-5218-4e7e-be27-ec0752dccd47" providerId="ADAL" clId="{167B633C-459C-43B6-9DDA-5277682FE508}" dt="2022-11-30T11:19:42.947" v="569" actId="478"/>
          <ac:spMkLst>
            <pc:docMk/>
            <pc:sldMk cId="1382106707" sldId="351"/>
            <ac:spMk id="3" creationId="{55C82097-8C59-4C11-8A4A-6DAB57B858BD}"/>
          </ac:spMkLst>
        </pc:spChg>
        <pc:spChg chg="add">
          <ac:chgData name="Kamila Novotná Kružíková" userId="4c76d146-5218-4e7e-be27-ec0752dccd47" providerId="ADAL" clId="{167B633C-459C-43B6-9DDA-5277682FE508}" dt="2022-11-30T11:19:40.362" v="568"/>
          <ac:spMkLst>
            <pc:docMk/>
            <pc:sldMk cId="1382106707" sldId="351"/>
            <ac:spMk id="4" creationId="{5DED96AE-D28F-4E71-AAD2-2E8BD2D8EF97}"/>
          </ac:spMkLst>
        </pc:spChg>
        <pc:spChg chg="add mod">
          <ac:chgData name="Kamila Novotná Kružíková" userId="4c76d146-5218-4e7e-be27-ec0752dccd47" providerId="ADAL" clId="{167B633C-459C-43B6-9DDA-5277682FE508}" dt="2022-11-30T11:23:22.735" v="768" actId="20577"/>
          <ac:spMkLst>
            <pc:docMk/>
            <pc:sldMk cId="1382106707" sldId="351"/>
            <ac:spMk id="5" creationId="{4C2593B2-48CE-48D0-8C1A-E4B4C12D2581}"/>
          </ac:spMkLst>
        </pc:spChg>
        <pc:spChg chg="add mod">
          <ac:chgData name="Kamila Novotná Kružíková" userId="4c76d146-5218-4e7e-be27-ec0752dccd47" providerId="ADAL" clId="{167B633C-459C-43B6-9DDA-5277682FE508}" dt="2022-11-30T11:20:08.398" v="581" actId="1076"/>
          <ac:spMkLst>
            <pc:docMk/>
            <pc:sldMk cId="1382106707" sldId="351"/>
            <ac:spMk id="6" creationId="{9B87F3D3-B909-417B-AD9B-4E852889BF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AF9DC169-558A-4A05-8EC6-B12626A9B3E3}"/>
              </a:ext>
            </a:extLst>
          </p:cNvPr>
          <p:cNvSpPr>
            <a:spLocks noGrp="1" noChangeArrowheads="1"/>
          </p:cNvSpPr>
          <p:nvPr>
            <p:ph type="hdr" sz="quarter"/>
          </p:nvPr>
        </p:nvSpPr>
        <p:spPr bwMode="auto">
          <a:xfrm>
            <a:off x="0"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atin typeface="Calibri" panose="020F0502020204030204" pitchFamily="34" charset="0"/>
              </a:defRPr>
            </a:lvl1pPr>
          </a:lstStyle>
          <a:p>
            <a:pPr>
              <a:defRPr/>
            </a:pPr>
            <a:endParaRPr lang="en-US" dirty="0"/>
          </a:p>
        </p:txBody>
      </p:sp>
      <p:sp>
        <p:nvSpPr>
          <p:cNvPr id="81923" name="Rectangle 3">
            <a:extLst>
              <a:ext uri="{FF2B5EF4-FFF2-40B4-BE49-F238E27FC236}">
                <a16:creationId xmlns:a16="http://schemas.microsoft.com/office/drawing/2014/main" id="{51D9CB93-24ED-45C6-AD3F-D98D2DB12831}"/>
              </a:ext>
            </a:extLst>
          </p:cNvPr>
          <p:cNvSpPr>
            <a:spLocks noGrp="1" noChangeArrowheads="1"/>
          </p:cNvSpPr>
          <p:nvPr>
            <p:ph type="dt" idx="1"/>
          </p:nvPr>
        </p:nvSpPr>
        <p:spPr bwMode="auto">
          <a:xfrm>
            <a:off x="3859213"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atin typeface="Calibri" panose="020F0502020204030204" pitchFamily="34" charset="0"/>
              </a:defRPr>
            </a:lvl1pPr>
          </a:lstStyle>
          <a:p>
            <a:pPr>
              <a:defRPr/>
            </a:pPr>
            <a:endParaRPr lang="en-US" dirty="0"/>
          </a:p>
        </p:txBody>
      </p:sp>
      <p:sp>
        <p:nvSpPr>
          <p:cNvPr id="6148" name="Rectangle 4">
            <a:extLst>
              <a:ext uri="{FF2B5EF4-FFF2-40B4-BE49-F238E27FC236}">
                <a16:creationId xmlns:a16="http://schemas.microsoft.com/office/drawing/2014/main" id="{D5E2EA00-4A3C-4038-B12A-15BA8B1E1318}"/>
              </a:ext>
            </a:extLst>
          </p:cNvPr>
          <p:cNvSpPr>
            <a:spLocks noGrp="1" noRot="1" noChangeAspect="1" noChangeArrowheads="1" noTextEdit="1"/>
          </p:cNvSpPr>
          <p:nvPr>
            <p:ph type="sldImg" idx="4294967295"/>
          </p:nvPr>
        </p:nvSpPr>
        <p:spPr bwMode="auto">
          <a:xfrm>
            <a:off x="920750"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a:extLst>
              <a:ext uri="{FF2B5EF4-FFF2-40B4-BE49-F238E27FC236}">
                <a16:creationId xmlns:a16="http://schemas.microsoft.com/office/drawing/2014/main" id="{1EC583D9-58AB-4946-B394-9FA301C16F9E}"/>
              </a:ext>
            </a:extLst>
          </p:cNvPr>
          <p:cNvSpPr>
            <a:spLocks noGrp="1" noChangeArrowheads="1"/>
          </p:cNvSpPr>
          <p:nvPr>
            <p:ph type="body" sz="quarter" idx="3"/>
          </p:nvPr>
        </p:nvSpPr>
        <p:spPr bwMode="auto">
          <a:xfrm>
            <a:off x="681038" y="4724400"/>
            <a:ext cx="5451475" cy="447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1926" name="Rectangle 6">
            <a:extLst>
              <a:ext uri="{FF2B5EF4-FFF2-40B4-BE49-F238E27FC236}">
                <a16:creationId xmlns:a16="http://schemas.microsoft.com/office/drawing/2014/main" id="{FBCFE2B2-9066-4D3E-BAD1-773F16358DD0}"/>
              </a:ext>
            </a:extLst>
          </p:cNvPr>
          <p:cNvSpPr>
            <a:spLocks noGrp="1" noChangeArrowheads="1"/>
          </p:cNvSpPr>
          <p:nvPr>
            <p:ph type="ftr" sz="quarter" idx="4"/>
          </p:nvPr>
        </p:nvSpPr>
        <p:spPr bwMode="auto">
          <a:xfrm>
            <a:off x="0" y="9447213"/>
            <a:ext cx="29527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atin typeface="Calibri" panose="020F0502020204030204" pitchFamily="34" charset="0"/>
              </a:defRPr>
            </a:lvl1pPr>
          </a:lstStyle>
          <a:p>
            <a:pPr>
              <a:defRPr/>
            </a:pPr>
            <a:endParaRPr lang="en-US" dirty="0"/>
          </a:p>
        </p:txBody>
      </p:sp>
      <p:sp>
        <p:nvSpPr>
          <p:cNvPr id="81927" name="Rectangle 7">
            <a:extLst>
              <a:ext uri="{FF2B5EF4-FFF2-40B4-BE49-F238E27FC236}">
                <a16:creationId xmlns:a16="http://schemas.microsoft.com/office/drawing/2014/main" id="{0842E249-342B-4C61-A56B-49C0B8D69908}"/>
              </a:ext>
            </a:extLst>
          </p:cNvPr>
          <p:cNvSpPr>
            <a:spLocks noGrp="1" noChangeArrowheads="1"/>
          </p:cNvSpPr>
          <p:nvPr>
            <p:ph type="sldNum" sz="quarter" idx="5"/>
          </p:nvPr>
        </p:nvSpPr>
        <p:spPr bwMode="auto">
          <a:xfrm>
            <a:off x="3859213" y="9447213"/>
            <a:ext cx="29527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F7E8D1B-4A36-490D-8FFE-80F5B7C21DB8}" type="slidenum">
              <a:rPr lang="en-US" altLang="zh-CN" smtClean="0"/>
              <a:pPr/>
              <a:t>‹#›</a:t>
            </a:fld>
            <a:endParaRPr lang="en-US" altLang="zh-CN"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zakonyprolidi.cz/cs/2020-541#f6948170"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a:extLst>
              <a:ext uri="{FF2B5EF4-FFF2-40B4-BE49-F238E27FC236}">
                <a16:creationId xmlns:a16="http://schemas.microsoft.com/office/drawing/2014/main" id="{D2D16418-B1E1-4267-A30C-4E2C8C306E0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589CCFC-8E0E-4861-92E1-470F9BF9944D}" type="slidenum">
              <a:rPr lang="en-US" altLang="cs-CZ" sz="1800"/>
              <a:pPr/>
              <a:t>1</a:t>
            </a:fld>
            <a:endParaRPr lang="en-US" altLang="cs-CZ" sz="1800"/>
          </a:p>
        </p:txBody>
      </p:sp>
      <p:sp>
        <p:nvSpPr>
          <p:cNvPr id="8194" name="Rectangle 2">
            <a:extLst>
              <a:ext uri="{FF2B5EF4-FFF2-40B4-BE49-F238E27FC236}">
                <a16:creationId xmlns:a16="http://schemas.microsoft.com/office/drawing/2014/main" id="{08E3AFAE-3A7B-4BAA-BB37-4128701D0B8F}"/>
              </a:ext>
            </a:extLst>
          </p:cNvPr>
          <p:cNvSpPr>
            <a:spLocks noGrp="1" noRot="1" noChangeAspect="1" noChangeArrowheads="1" noTextEdit="1"/>
          </p:cNvSpPr>
          <p:nvPr>
            <p:ph type="sldImg" idx="4294967295"/>
          </p:nvPr>
        </p:nvSpPr>
        <p:spPr>
          <a:ln/>
        </p:spPr>
      </p:sp>
      <p:sp>
        <p:nvSpPr>
          <p:cNvPr id="8195" name="Rectangle 3">
            <a:extLst>
              <a:ext uri="{FF2B5EF4-FFF2-40B4-BE49-F238E27FC236}">
                <a16:creationId xmlns:a16="http://schemas.microsoft.com/office/drawing/2014/main" id="{FD9E996F-9EF9-43CB-8B75-E78025CFD968}"/>
              </a:ext>
            </a:extLst>
          </p:cNvPr>
          <p:cNvSpPr>
            <a:spLocks noGrp="1" noChangeArrowheads="1"/>
          </p:cNvSpPr>
          <p:nvPr>
            <p:ph type="body" idx="4294967295"/>
          </p:nvPr>
        </p:nvSpPr>
        <p:spPr/>
        <p:txBody>
          <a:bodyPr>
            <a:prstTxWarp prst="textNoShape">
              <a:avLst/>
            </a:prstTxWarp>
          </a:bodyPr>
          <a:lstStyle/>
          <a:p>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a16="http://schemas.microsoft.com/office/drawing/2014/main" id="{F7B9AB29-4DDC-41ED-BC21-F85B0FEEDA3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19A1903-A778-42AD-BB94-830113264998}" type="slidenum">
              <a:rPr lang="en-US" altLang="cs-CZ" sz="2400"/>
              <a:pPr/>
              <a:t>11</a:t>
            </a:fld>
            <a:endParaRPr lang="en-US" altLang="cs-CZ" sz="2400"/>
          </a:p>
        </p:txBody>
      </p:sp>
      <p:sp>
        <p:nvSpPr>
          <p:cNvPr id="48130" name="Rectangle 2">
            <a:extLst>
              <a:ext uri="{FF2B5EF4-FFF2-40B4-BE49-F238E27FC236}">
                <a16:creationId xmlns:a16="http://schemas.microsoft.com/office/drawing/2014/main" id="{2AF9BE36-7880-4BAF-9F73-EE0D1CACF27A}"/>
              </a:ext>
            </a:extLst>
          </p:cNvPr>
          <p:cNvSpPr>
            <a:spLocks noGrp="1" noRot="1" noChangeAspect="1" noChangeArrowheads="1" noTextEdit="1"/>
          </p:cNvSpPr>
          <p:nvPr>
            <p:ph type="sldImg" idx="4294967295"/>
          </p:nvPr>
        </p:nvSpPr>
        <p:spPr>
          <a:ln/>
        </p:spPr>
      </p:sp>
      <p:sp>
        <p:nvSpPr>
          <p:cNvPr id="48131" name="Rectangle 3">
            <a:extLst>
              <a:ext uri="{FF2B5EF4-FFF2-40B4-BE49-F238E27FC236}">
                <a16:creationId xmlns:a16="http://schemas.microsoft.com/office/drawing/2014/main" id="{38BD41E6-C9ED-49C4-B0D3-71754C4BCBCE}"/>
              </a:ext>
            </a:extLst>
          </p:cNvPr>
          <p:cNvSpPr>
            <a:spLocks noGrp="1" noChangeArrowheads="1"/>
          </p:cNvSpPr>
          <p:nvPr>
            <p:ph type="body" idx="4294967295"/>
          </p:nvPr>
        </p:nvSpPr>
        <p:spPr/>
        <p:txBody>
          <a:bodyPr>
            <a:prstTxWarp prst="textNoShape">
              <a:avLst/>
            </a:prstTxWarp>
          </a:bodyPr>
          <a:lstStyle/>
          <a:p>
            <a:pPr eaLnBrk="1" hangingPunct="1"/>
            <a:endParaRPr lang="cs-CZ" altLang="cs-CZ" sz="10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Zástupný symbol pro obrázek snímku 1">
            <a:extLst>
              <a:ext uri="{FF2B5EF4-FFF2-40B4-BE49-F238E27FC236}">
                <a16:creationId xmlns:a16="http://schemas.microsoft.com/office/drawing/2014/main" id="{FE5C57C1-5204-436D-8AEB-CCE5506EDAFC}"/>
              </a:ext>
            </a:extLst>
          </p:cNvPr>
          <p:cNvSpPr>
            <a:spLocks noGrp="1" noRot="1" noChangeAspect="1" noChangeArrowheads="1" noTextEdit="1"/>
          </p:cNvSpPr>
          <p:nvPr>
            <p:ph type="sldImg" idx="4294967295"/>
          </p:nvPr>
        </p:nvSpPr>
        <p:spPr>
          <a:ln/>
        </p:spPr>
      </p:sp>
      <p:sp>
        <p:nvSpPr>
          <p:cNvPr id="50178" name="Zástupný symbol pro poznámky 2">
            <a:extLst>
              <a:ext uri="{FF2B5EF4-FFF2-40B4-BE49-F238E27FC236}">
                <a16:creationId xmlns:a16="http://schemas.microsoft.com/office/drawing/2014/main" id="{93BAE899-FD6E-4A24-90EF-B56856D7612B}"/>
              </a:ext>
            </a:extLst>
          </p:cNvPr>
          <p:cNvSpPr>
            <a:spLocks noGrp="1" noChangeArrowheads="1"/>
          </p:cNvSpPr>
          <p:nvPr>
            <p:ph type="body" idx="4294967295"/>
          </p:nvPr>
        </p:nvSpPr>
        <p:spPr/>
        <p:txBody>
          <a:bodyPr>
            <a:prstTxWarp prst="textNoShape">
              <a:avLst/>
            </a:prstTxWarp>
          </a:bodyPr>
          <a:lstStyle/>
          <a:p>
            <a:endParaRPr lang="cs-CZ" altLang="cs-CZ"/>
          </a:p>
        </p:txBody>
      </p:sp>
      <p:sp>
        <p:nvSpPr>
          <p:cNvPr id="50179" name="Zástupný symbol pro číslo snímku 3">
            <a:extLst>
              <a:ext uri="{FF2B5EF4-FFF2-40B4-BE49-F238E27FC236}">
                <a16:creationId xmlns:a16="http://schemas.microsoft.com/office/drawing/2014/main" id="{AC9D5CAA-790D-4557-8927-34970036894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322A3DD-7302-4E20-B00B-70099AEB6FFC}" type="slidenum">
              <a:rPr lang="en-US" altLang="cs-CZ" sz="2400"/>
              <a:pPr/>
              <a:t>14</a:t>
            </a:fld>
            <a:endParaRPr lang="en-US" altLang="cs-CZ" sz="24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Zástupný symbol pro obrázek snímku 1">
            <a:extLst>
              <a:ext uri="{FF2B5EF4-FFF2-40B4-BE49-F238E27FC236}">
                <a16:creationId xmlns:a16="http://schemas.microsoft.com/office/drawing/2014/main" id="{46F92BF4-D781-488B-BAC9-0721391D6A77}"/>
              </a:ext>
            </a:extLst>
          </p:cNvPr>
          <p:cNvSpPr>
            <a:spLocks noGrp="1" noRot="1" noChangeAspect="1" noChangeArrowheads="1" noTextEdit="1"/>
          </p:cNvSpPr>
          <p:nvPr>
            <p:ph type="sldImg" idx="4294967295"/>
          </p:nvPr>
        </p:nvSpPr>
        <p:spPr>
          <a:ln/>
        </p:spPr>
      </p:sp>
      <p:sp>
        <p:nvSpPr>
          <p:cNvPr id="15362" name="Zástupný symbol pro poznámky 2">
            <a:extLst>
              <a:ext uri="{FF2B5EF4-FFF2-40B4-BE49-F238E27FC236}">
                <a16:creationId xmlns:a16="http://schemas.microsoft.com/office/drawing/2014/main" id="{19442AC2-009A-42EE-B26E-92905A92E521}"/>
              </a:ext>
            </a:extLst>
          </p:cNvPr>
          <p:cNvSpPr>
            <a:spLocks noGrp="1" noChangeArrowheads="1"/>
          </p:cNvSpPr>
          <p:nvPr>
            <p:ph type="body" idx="4294967295"/>
          </p:nvPr>
        </p:nvSpPr>
        <p:spPr/>
        <p:txBody>
          <a:bodyPr>
            <a:prstTxWarp prst="textNoShape">
              <a:avLst/>
            </a:prstTxWarp>
          </a:bodyPr>
          <a:lstStyle/>
          <a:p>
            <a:endParaRPr lang="cs-CZ" altLang="cs-CZ"/>
          </a:p>
        </p:txBody>
      </p:sp>
      <p:sp>
        <p:nvSpPr>
          <p:cNvPr id="15363" name="Zástupný symbol pro číslo snímku 3">
            <a:extLst>
              <a:ext uri="{FF2B5EF4-FFF2-40B4-BE49-F238E27FC236}">
                <a16:creationId xmlns:a16="http://schemas.microsoft.com/office/drawing/2014/main" id="{FE6BDC07-D518-4936-9070-3262230E02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AC7FA7-8F4B-43E5-88CC-446C5D3A47FB}" type="slidenum">
              <a:rPr lang="en-US" altLang="cs-CZ" sz="2400"/>
              <a:pPr/>
              <a:t>16</a:t>
            </a:fld>
            <a:endParaRPr lang="en-US" altLang="cs-CZ" sz="2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a:extLst>
              <a:ext uri="{FF2B5EF4-FFF2-40B4-BE49-F238E27FC236}">
                <a16:creationId xmlns:a16="http://schemas.microsoft.com/office/drawing/2014/main" id="{65E7E7D5-7C08-418D-8B23-9D1928A197F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33FE2EF-9794-4825-A010-E73561DC3B4F}" type="slidenum">
              <a:rPr lang="en-US" altLang="cs-CZ" sz="2400">
                <a:solidFill>
                  <a:srgbClr val="000000"/>
                </a:solidFill>
              </a:rPr>
              <a:pPr/>
              <a:t>17</a:t>
            </a:fld>
            <a:endParaRPr lang="en-US" altLang="cs-CZ" sz="2400">
              <a:solidFill>
                <a:srgbClr val="000000"/>
              </a:solidFill>
            </a:endParaRPr>
          </a:p>
        </p:txBody>
      </p:sp>
      <p:sp>
        <p:nvSpPr>
          <p:cNvPr id="12290" name="Rectangle 2">
            <a:extLst>
              <a:ext uri="{FF2B5EF4-FFF2-40B4-BE49-F238E27FC236}">
                <a16:creationId xmlns:a16="http://schemas.microsoft.com/office/drawing/2014/main" id="{3FC5752D-2CB0-4C16-A7E3-4CE4DB197E4D}"/>
              </a:ext>
            </a:extLst>
          </p:cNvPr>
          <p:cNvSpPr>
            <a:spLocks noGrp="1" noRot="1" noChangeAspect="1" noChangeArrowheads="1" noTextEdit="1"/>
          </p:cNvSpPr>
          <p:nvPr>
            <p:ph type="sldImg" idx="4294967295"/>
          </p:nvPr>
        </p:nvSpPr>
        <p:spPr>
          <a:ln/>
        </p:spPr>
      </p:sp>
      <p:sp>
        <p:nvSpPr>
          <p:cNvPr id="12291" name="Rectangle 3">
            <a:extLst>
              <a:ext uri="{FF2B5EF4-FFF2-40B4-BE49-F238E27FC236}">
                <a16:creationId xmlns:a16="http://schemas.microsoft.com/office/drawing/2014/main" id="{68BE619C-2172-4573-9B8E-CA33F47A32CB}"/>
              </a:ext>
            </a:extLst>
          </p:cNvPr>
          <p:cNvSpPr>
            <a:spLocks noGrp="1" noChangeArrowheads="1"/>
          </p:cNvSpPr>
          <p:nvPr>
            <p:ph type="body" idx="4294967295"/>
          </p:nvPr>
        </p:nvSpPr>
        <p:spPr/>
        <p:txBody>
          <a:bodyPr>
            <a:prstTxWarp prst="textNoShape">
              <a:avLst/>
            </a:prstTxWarp>
          </a:bodyPr>
          <a:lstStyle/>
          <a:p>
            <a:pPr eaLnBrk="1" hangingPunct="1">
              <a:lnSpc>
                <a:spcPct val="80000"/>
              </a:lnSpc>
            </a:pPr>
            <a:endParaRPr lang="cs-CZ" altLang="cs-CZ" sz="1000"/>
          </a:p>
          <a:p>
            <a:pPr eaLnBrk="1" hangingPunct="1">
              <a:lnSpc>
                <a:spcPct val="80000"/>
              </a:lnSpc>
            </a:pPr>
            <a:endParaRPr lang="cs-CZ" altLang="cs-CZ" sz="1000"/>
          </a:p>
          <a:p>
            <a:pPr eaLnBrk="1" hangingPunct="1">
              <a:lnSpc>
                <a:spcPct val="80000"/>
              </a:lnSpc>
            </a:pPr>
            <a:r>
              <a:rPr lang="cs-CZ" altLang="cs-CZ" sz="100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Zástupný symbol pro obrázek snímku 1">
            <a:extLst>
              <a:ext uri="{FF2B5EF4-FFF2-40B4-BE49-F238E27FC236}">
                <a16:creationId xmlns:a16="http://schemas.microsoft.com/office/drawing/2014/main" id="{7DB17938-3F83-4758-AFCE-3D887924B00D}"/>
              </a:ext>
            </a:extLst>
          </p:cNvPr>
          <p:cNvSpPr>
            <a:spLocks noGrp="1" noRot="1" noChangeAspect="1" noChangeArrowheads="1" noTextEdit="1"/>
          </p:cNvSpPr>
          <p:nvPr>
            <p:ph type="sldImg" idx="4294967295"/>
          </p:nvPr>
        </p:nvSpPr>
        <p:spPr>
          <a:ln/>
        </p:spPr>
      </p:sp>
      <p:sp>
        <p:nvSpPr>
          <p:cNvPr id="22530" name="Zástupný symbol pro poznámky 2">
            <a:extLst>
              <a:ext uri="{FF2B5EF4-FFF2-40B4-BE49-F238E27FC236}">
                <a16:creationId xmlns:a16="http://schemas.microsoft.com/office/drawing/2014/main" id="{9DA44254-619C-48DD-BBBD-3F6743C0A8EE}"/>
              </a:ext>
            </a:extLst>
          </p:cNvPr>
          <p:cNvSpPr>
            <a:spLocks noGrp="1" noChangeArrowheads="1"/>
          </p:cNvSpPr>
          <p:nvPr>
            <p:ph type="body" idx="4294967295"/>
          </p:nvPr>
        </p:nvSpPr>
        <p:spPr/>
        <p:txBody>
          <a:bodyPr>
            <a:prstTxWarp prst="textNoShape">
              <a:avLst/>
            </a:prstTxWarp>
          </a:bodyPr>
          <a:lstStyle/>
          <a:p>
            <a:endParaRPr lang="cs-CZ" altLang="cs-CZ"/>
          </a:p>
        </p:txBody>
      </p:sp>
      <p:sp>
        <p:nvSpPr>
          <p:cNvPr id="22531" name="Zástupný symbol pro číslo snímku 3">
            <a:extLst>
              <a:ext uri="{FF2B5EF4-FFF2-40B4-BE49-F238E27FC236}">
                <a16:creationId xmlns:a16="http://schemas.microsoft.com/office/drawing/2014/main" id="{B8B54362-61F5-42DE-9B43-ABA0F3F3157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B275B01-B56B-4A05-8C44-A1BA4E4929E1}" type="slidenum">
              <a:rPr lang="en-US" altLang="cs-CZ" sz="1800"/>
              <a:pPr/>
              <a:t>22</a:t>
            </a:fld>
            <a:endParaRPr lang="en-US" altLang="cs-CZ" sz="18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Zástupný symbol pro obrázek snímku 1">
            <a:extLst>
              <a:ext uri="{FF2B5EF4-FFF2-40B4-BE49-F238E27FC236}">
                <a16:creationId xmlns:a16="http://schemas.microsoft.com/office/drawing/2014/main" id="{8CCC2252-802D-4C77-9869-82BB6ECC5660}"/>
              </a:ext>
            </a:extLst>
          </p:cNvPr>
          <p:cNvSpPr>
            <a:spLocks noGrp="1" noRot="1" noChangeAspect="1" noChangeArrowheads="1" noTextEdit="1"/>
          </p:cNvSpPr>
          <p:nvPr>
            <p:ph type="sldImg" idx="4294967295"/>
          </p:nvPr>
        </p:nvSpPr>
        <p:spPr>
          <a:ln/>
        </p:spPr>
      </p:sp>
      <p:sp>
        <p:nvSpPr>
          <p:cNvPr id="25602" name="Zástupný symbol pro poznámky 2">
            <a:extLst>
              <a:ext uri="{FF2B5EF4-FFF2-40B4-BE49-F238E27FC236}">
                <a16:creationId xmlns:a16="http://schemas.microsoft.com/office/drawing/2014/main" id="{CF5B842A-EC7E-42B6-9C4A-035B8DB1D129}"/>
              </a:ext>
            </a:extLst>
          </p:cNvPr>
          <p:cNvSpPr>
            <a:spLocks noGrp="1" noChangeArrowheads="1"/>
          </p:cNvSpPr>
          <p:nvPr>
            <p:ph type="body" idx="4294967295"/>
          </p:nvPr>
        </p:nvSpPr>
        <p:spPr/>
        <p:txBody>
          <a:bodyPr>
            <a:prstTxWarp prst="textNoShape">
              <a:avLst/>
            </a:prstTxWarp>
          </a:bodyPr>
          <a:lstStyle/>
          <a:p>
            <a:endParaRPr lang="cs-CZ" altLang="cs-CZ"/>
          </a:p>
        </p:txBody>
      </p:sp>
      <p:sp>
        <p:nvSpPr>
          <p:cNvPr id="25603" name="Zástupný symbol pro číslo snímku 3">
            <a:extLst>
              <a:ext uri="{FF2B5EF4-FFF2-40B4-BE49-F238E27FC236}">
                <a16:creationId xmlns:a16="http://schemas.microsoft.com/office/drawing/2014/main" id="{E9FDD42B-6754-4C18-B6CD-683A81C2F27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7D9E93F-40C6-48B0-8730-7A8B8B75533F}" type="slidenum">
              <a:rPr lang="en-US" altLang="cs-CZ" sz="2400"/>
              <a:pPr/>
              <a:t>24</a:t>
            </a:fld>
            <a:endParaRPr lang="en-US" altLang="cs-CZ" sz="2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Zástupný symbol pro obrázek snímku 1">
            <a:extLst>
              <a:ext uri="{FF2B5EF4-FFF2-40B4-BE49-F238E27FC236}">
                <a16:creationId xmlns:a16="http://schemas.microsoft.com/office/drawing/2014/main" id="{42EF0DF5-5881-43AF-AB8F-E475FE15BC7D}"/>
              </a:ext>
            </a:extLst>
          </p:cNvPr>
          <p:cNvSpPr>
            <a:spLocks noGrp="1" noRot="1" noChangeAspect="1" noChangeArrowheads="1" noTextEdit="1"/>
          </p:cNvSpPr>
          <p:nvPr>
            <p:ph type="sldImg" idx="4294967295"/>
          </p:nvPr>
        </p:nvSpPr>
        <p:spPr>
          <a:ln/>
        </p:spPr>
      </p:sp>
      <p:sp>
        <p:nvSpPr>
          <p:cNvPr id="30722" name="Zástupný symbol pro poznámky 2">
            <a:extLst>
              <a:ext uri="{FF2B5EF4-FFF2-40B4-BE49-F238E27FC236}">
                <a16:creationId xmlns:a16="http://schemas.microsoft.com/office/drawing/2014/main" id="{06AE87EB-1B22-42E8-B7C8-1982748A2F39}"/>
              </a:ext>
            </a:extLst>
          </p:cNvPr>
          <p:cNvSpPr>
            <a:spLocks noGrp="1" noChangeArrowheads="1"/>
          </p:cNvSpPr>
          <p:nvPr>
            <p:ph type="body" idx="4294967295"/>
          </p:nvPr>
        </p:nvSpPr>
        <p:spPr/>
        <p:txBody>
          <a:bodyPr lIns="91257" tIns="45629" rIns="91257" bIns="45629">
            <a:prstTxWarp prst="textNoShape">
              <a:avLst/>
            </a:prstTxWarp>
          </a:bodyPr>
          <a:lstStyle/>
          <a:p>
            <a:r>
              <a:rPr lang="cs-CZ" altLang="cs-CZ" sz="1400">
                <a:latin typeface="Georgia" panose="02040502050405020303" pitchFamily="18" charset="0"/>
              </a:rPr>
              <a:t>Chovatelé a osoby zacházející se živočišnými produkty jsou povinni</a:t>
            </a:r>
          </a:p>
          <a:p>
            <a:r>
              <a:rPr lang="cs-CZ" altLang="cs-CZ">
                <a:latin typeface="Georgia" panose="02040502050405020303" pitchFamily="18" charset="0"/>
              </a:rPr>
              <a:t>hlásit neprodleně výskyt VŽP</a:t>
            </a:r>
          </a:p>
          <a:p>
            <a:r>
              <a:rPr lang="cs-CZ" altLang="cs-CZ">
                <a:latin typeface="Georgia" panose="02040502050405020303" pitchFamily="18" charset="0"/>
              </a:rPr>
              <a:t>třídit, označovat, bezpečně ukládat a podle potřeby ošetřovat VŽP</a:t>
            </a:r>
          </a:p>
          <a:p>
            <a:r>
              <a:rPr lang="cs-CZ" altLang="cs-CZ">
                <a:latin typeface="Georgia" panose="02040502050405020303" pitchFamily="18" charset="0"/>
              </a:rPr>
              <a:t>předávat VŽP oprávněné osobě</a:t>
            </a:r>
          </a:p>
          <a:p>
            <a:pPr eaLnBrk="1" hangingPunct="1">
              <a:spcBef>
                <a:spcPct val="0"/>
              </a:spcBef>
            </a:pPr>
            <a:endParaRPr lang="cs-CZ" altLang="cs-CZ"/>
          </a:p>
        </p:txBody>
      </p:sp>
      <p:sp>
        <p:nvSpPr>
          <p:cNvPr id="30723" name="Zástupný symbol pro číslo snímku 3">
            <a:extLst>
              <a:ext uri="{FF2B5EF4-FFF2-40B4-BE49-F238E27FC236}">
                <a16:creationId xmlns:a16="http://schemas.microsoft.com/office/drawing/2014/main" id="{BED18AD5-F34F-4DED-B264-75F94CD46C14}"/>
              </a:ext>
            </a:extLst>
          </p:cNvPr>
          <p:cNvSpPr>
            <a:spLocks noGrp="1" noChangeArrowheads="1"/>
          </p:cNvSpPr>
          <p:nvPr>
            <p:ph type="sldNum" sz="quarter" idx="5"/>
          </p:nvPr>
        </p:nvSpPr>
        <p:spPr>
          <a:xfrm>
            <a:off x="3849688" y="9431338"/>
            <a:ext cx="2946400" cy="49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57" tIns="45629" rIns="91257" bIns="45629"/>
          <a:lstStyle/>
          <a:p>
            <a:fld id="{C5F6697C-DE09-401C-A036-E5C4EDA5B6FA}" type="slidenum">
              <a:rPr lang="cs-CZ" altLang="cs-CZ" sz="2400"/>
              <a:pPr/>
              <a:t>29</a:t>
            </a:fld>
            <a:endParaRPr lang="cs-CZ" altLang="cs-CZ" sz="24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Zástupný symbol pro obrázek snímku 1">
            <a:extLst>
              <a:ext uri="{FF2B5EF4-FFF2-40B4-BE49-F238E27FC236}">
                <a16:creationId xmlns:a16="http://schemas.microsoft.com/office/drawing/2014/main" id="{3031F3B4-6FCB-4168-AF13-EF6449CAAA8D}"/>
              </a:ext>
            </a:extLst>
          </p:cNvPr>
          <p:cNvSpPr>
            <a:spLocks noGrp="1" noRot="1" noChangeAspect="1" noChangeArrowheads="1" noTextEdit="1"/>
          </p:cNvSpPr>
          <p:nvPr>
            <p:ph type="sldImg" idx="4294967295"/>
          </p:nvPr>
        </p:nvSpPr>
        <p:spPr>
          <a:ln/>
        </p:spPr>
      </p:sp>
      <p:sp>
        <p:nvSpPr>
          <p:cNvPr id="10242" name="Zástupný symbol pro poznámky 2">
            <a:extLst>
              <a:ext uri="{FF2B5EF4-FFF2-40B4-BE49-F238E27FC236}">
                <a16:creationId xmlns:a16="http://schemas.microsoft.com/office/drawing/2014/main" id="{E2F921A2-6C32-4FC1-8E04-B077C33B78CF}"/>
              </a:ext>
            </a:extLst>
          </p:cNvPr>
          <p:cNvSpPr>
            <a:spLocks noGrp="1" noChangeArrowheads="1"/>
          </p:cNvSpPr>
          <p:nvPr>
            <p:ph type="body" idx="4294967295"/>
          </p:nvPr>
        </p:nvSpPr>
        <p:spPr/>
        <p:txBody>
          <a:bodyPr>
            <a:prstTxWarp prst="textNoShape">
              <a:avLst/>
            </a:prstTxWarp>
          </a:bodyPr>
          <a:lstStyle/>
          <a:p>
            <a:endParaRPr lang="cs-CZ" altLang="cs-CZ"/>
          </a:p>
          <a:p>
            <a:endParaRPr lang="cs-CZ" altLang="cs-CZ"/>
          </a:p>
        </p:txBody>
      </p:sp>
      <p:sp>
        <p:nvSpPr>
          <p:cNvPr id="10243" name="Zástupný symbol pro číslo snímku 3">
            <a:extLst>
              <a:ext uri="{FF2B5EF4-FFF2-40B4-BE49-F238E27FC236}">
                <a16:creationId xmlns:a16="http://schemas.microsoft.com/office/drawing/2014/main" id="{A8839C67-5F2E-4366-8B21-F323DE74017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C0AC89F-CD20-40D1-8739-B78EC6C02BE8}" type="slidenum">
              <a:rPr lang="en-US" altLang="cs-CZ" sz="2400"/>
              <a:pPr/>
              <a:t>2</a:t>
            </a:fld>
            <a:endParaRPr lang="en-US" altLang="cs-CZ" sz="2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Zástupný symbol pro obrázek snímku 1">
            <a:extLst>
              <a:ext uri="{FF2B5EF4-FFF2-40B4-BE49-F238E27FC236}">
                <a16:creationId xmlns:a16="http://schemas.microsoft.com/office/drawing/2014/main" id="{19014DD7-79B6-443A-ADAE-A2CC6301B25F}"/>
              </a:ext>
            </a:extLst>
          </p:cNvPr>
          <p:cNvSpPr>
            <a:spLocks noGrp="1" noRot="1" noChangeAspect="1" noChangeArrowheads="1" noTextEdit="1"/>
          </p:cNvSpPr>
          <p:nvPr>
            <p:ph type="sldImg" idx="4294967295"/>
          </p:nvPr>
        </p:nvSpPr>
        <p:spPr>
          <a:ln/>
        </p:spPr>
      </p:sp>
      <p:sp>
        <p:nvSpPr>
          <p:cNvPr id="35842" name="Zástupný symbol pro poznámky 2">
            <a:extLst>
              <a:ext uri="{FF2B5EF4-FFF2-40B4-BE49-F238E27FC236}">
                <a16:creationId xmlns:a16="http://schemas.microsoft.com/office/drawing/2014/main" id="{C63BD2E0-FEAE-47C4-B125-165782D3976F}"/>
              </a:ext>
            </a:extLst>
          </p:cNvPr>
          <p:cNvSpPr>
            <a:spLocks noGrp="1" noChangeArrowheads="1"/>
          </p:cNvSpPr>
          <p:nvPr>
            <p:ph type="body" idx="4294967295"/>
          </p:nvPr>
        </p:nvSpPr>
        <p:spPr/>
        <p:txBody>
          <a:bodyPr>
            <a:prstTxWarp prst="textNoShape">
              <a:avLst/>
            </a:prstTxWarp>
          </a:bodyPr>
          <a:lstStyle/>
          <a:p>
            <a:pPr eaLnBrk="1" hangingPunct="1"/>
            <a:endParaRPr lang="cs-CZ" altLang="cs-CZ"/>
          </a:p>
        </p:txBody>
      </p:sp>
      <p:sp>
        <p:nvSpPr>
          <p:cNvPr id="35843" name="Zástupný symbol pro číslo snímku 3">
            <a:extLst>
              <a:ext uri="{FF2B5EF4-FFF2-40B4-BE49-F238E27FC236}">
                <a16:creationId xmlns:a16="http://schemas.microsoft.com/office/drawing/2014/main" id="{C2DD29E7-EE7F-4B9E-9996-B82C4FA9F8A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63D9D9A-60E5-4A07-A8AE-1B5CF4BD3A91}" type="slidenum">
              <a:rPr lang="en-US" altLang="cs-CZ" sz="2400"/>
              <a:pPr/>
              <a:t>3</a:t>
            </a:fld>
            <a:endParaRPr lang="en-US" altLang="cs-CZ" sz="2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38413F5E-AC00-4159-807D-4BA25456E66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630F23E-BDDE-465F-BFA1-E7FE76F77363}" type="slidenum">
              <a:rPr lang="en-US" altLang="cs-CZ" sz="2400">
                <a:solidFill>
                  <a:srgbClr val="000000"/>
                </a:solidFill>
              </a:rPr>
              <a:pPr/>
              <a:t>4</a:t>
            </a:fld>
            <a:endParaRPr lang="en-US" altLang="cs-CZ" sz="2400">
              <a:solidFill>
                <a:srgbClr val="000000"/>
              </a:solidFill>
            </a:endParaRPr>
          </a:p>
        </p:txBody>
      </p:sp>
      <p:sp>
        <p:nvSpPr>
          <p:cNvPr id="37890" name="Rectangle 2">
            <a:extLst>
              <a:ext uri="{FF2B5EF4-FFF2-40B4-BE49-F238E27FC236}">
                <a16:creationId xmlns:a16="http://schemas.microsoft.com/office/drawing/2014/main" id="{017B3F62-A585-4895-862D-BB1987AA53FF}"/>
              </a:ext>
            </a:extLst>
          </p:cNvPr>
          <p:cNvSpPr>
            <a:spLocks noGrp="1" noRot="1" noChangeAspect="1" noChangeArrowheads="1" noTextEdit="1"/>
          </p:cNvSpPr>
          <p:nvPr>
            <p:ph type="sldImg" idx="4294967295"/>
          </p:nvPr>
        </p:nvSpPr>
        <p:spPr>
          <a:ln/>
        </p:spPr>
      </p:sp>
      <p:sp>
        <p:nvSpPr>
          <p:cNvPr id="37891" name="Rectangle 3">
            <a:extLst>
              <a:ext uri="{FF2B5EF4-FFF2-40B4-BE49-F238E27FC236}">
                <a16:creationId xmlns:a16="http://schemas.microsoft.com/office/drawing/2014/main" id="{92437032-1DE6-4727-A559-E07FE8FA1FE2}"/>
              </a:ext>
            </a:extLst>
          </p:cNvPr>
          <p:cNvSpPr>
            <a:spLocks noGrp="1" noChangeArrowheads="1"/>
          </p:cNvSpPr>
          <p:nvPr>
            <p:ph type="body" idx="4294967295"/>
          </p:nvPr>
        </p:nvSpPr>
        <p:spPr/>
        <p:txBody>
          <a:bodyPr>
            <a:prstTxWarp prst="textNoShape">
              <a:avLst/>
            </a:prstTxWarp>
          </a:bodyPr>
          <a:lstStyle/>
          <a:p>
            <a:r>
              <a:rPr lang="cs-CZ" altLang="cs-CZ" sz="1000" dirty="0"/>
              <a:t> </a:t>
            </a:r>
            <a:r>
              <a:rPr lang="cs-CZ" sz="1200" b="0" i="0" kern="1200" dirty="0">
                <a:solidFill>
                  <a:schemeClr val="tx1"/>
                </a:solidFill>
                <a:effectLst/>
                <a:latin typeface="Calibri" panose="020F0502020204030204" pitchFamily="34" charset="0"/>
                <a:ea typeface="+mn-ea"/>
                <a:cs typeface="+mn-cs"/>
              </a:rPr>
              <a:t> Má se za to, že osoba má úmysl zbavit se movité věci, pokud tuto věc není možné používat k původnímu účelu.</a:t>
            </a:r>
          </a:p>
          <a:p>
            <a:r>
              <a:rPr lang="cs-CZ" sz="1200" b="1" i="0" kern="1200" dirty="0">
                <a:solidFill>
                  <a:schemeClr val="tx1"/>
                </a:solidFill>
                <a:effectLst/>
                <a:latin typeface="Calibri" panose="020F0502020204030204" pitchFamily="34" charset="0"/>
                <a:ea typeface="+mn-ea"/>
                <a:cs typeface="+mn-cs"/>
              </a:rPr>
              <a:t>(3)</a:t>
            </a:r>
            <a:r>
              <a:rPr lang="cs-CZ" sz="1200" b="0" i="0" kern="1200" dirty="0">
                <a:solidFill>
                  <a:schemeClr val="tx1"/>
                </a:solidFill>
                <a:effectLst/>
                <a:latin typeface="Calibri" panose="020F0502020204030204" pitchFamily="34" charset="0"/>
                <a:ea typeface="+mn-ea"/>
                <a:cs typeface="+mn-cs"/>
              </a:rPr>
              <a:t> Osoba má povinnost zbavit se movité věci, jestliže</a:t>
            </a:r>
          </a:p>
          <a:p>
            <a:r>
              <a:rPr lang="cs-CZ" sz="1200" b="1" i="0" kern="1200" dirty="0">
                <a:solidFill>
                  <a:schemeClr val="tx1"/>
                </a:solidFill>
                <a:effectLst/>
                <a:latin typeface="Calibri" panose="020F0502020204030204" pitchFamily="34" charset="0"/>
                <a:ea typeface="+mn-ea"/>
                <a:cs typeface="+mn-cs"/>
              </a:rPr>
              <a:t>a)</a:t>
            </a:r>
            <a:r>
              <a:rPr lang="cs-CZ" sz="1200" b="0" i="0" kern="1200" dirty="0">
                <a:solidFill>
                  <a:schemeClr val="tx1"/>
                </a:solidFill>
                <a:effectLst/>
                <a:latin typeface="Calibri" panose="020F0502020204030204" pitchFamily="34" charset="0"/>
                <a:ea typeface="+mn-ea"/>
                <a:cs typeface="+mn-cs"/>
              </a:rPr>
              <a:t> ji nepoužívá nebo ji není možné používat k původnímu účelu a tato věc současně ohrožuje životní prostředí,</a:t>
            </a:r>
          </a:p>
          <a:p>
            <a:r>
              <a:rPr lang="cs-CZ" sz="1200" b="1" i="0" kern="1200" dirty="0">
                <a:solidFill>
                  <a:schemeClr val="tx1"/>
                </a:solidFill>
                <a:effectLst/>
                <a:latin typeface="Calibri" panose="020F0502020204030204" pitchFamily="34" charset="0"/>
                <a:ea typeface="+mn-ea"/>
                <a:cs typeface="+mn-cs"/>
              </a:rPr>
              <a:t>b)</a:t>
            </a:r>
            <a:r>
              <a:rPr lang="cs-CZ" sz="1200" b="0" i="0" kern="1200" dirty="0">
                <a:solidFill>
                  <a:schemeClr val="tx1"/>
                </a:solidFill>
                <a:effectLst/>
                <a:latin typeface="Calibri" panose="020F0502020204030204" pitchFamily="34" charset="0"/>
                <a:ea typeface="+mn-ea"/>
                <a:cs typeface="+mn-cs"/>
              </a:rPr>
              <a:t> byla vyřazena nebo stažena na základě jiného právního předpisu</a:t>
            </a:r>
            <a:r>
              <a:rPr lang="cs-CZ" sz="1200" b="1" i="0" u="none" strike="noStrike" kern="1200" baseline="30000" dirty="0">
                <a:solidFill>
                  <a:schemeClr val="tx1"/>
                </a:solidFill>
                <a:effectLst/>
                <a:latin typeface="Calibri" panose="020F0502020204030204" pitchFamily="34" charset="0"/>
                <a:ea typeface="+mn-ea"/>
                <a:cs typeface="+mn-cs"/>
                <a:hlinkClick r:id="rId3"/>
              </a:rPr>
              <a:t>6</a:t>
            </a:r>
            <a:r>
              <a:rPr lang="cs-CZ" sz="1200" b="1" i="0" u="none" strike="noStrike" kern="1200" dirty="0">
                <a:solidFill>
                  <a:schemeClr val="tx1"/>
                </a:solidFill>
                <a:effectLst/>
                <a:latin typeface="Calibri" panose="020F0502020204030204" pitchFamily="34" charset="0"/>
                <a:ea typeface="+mn-ea"/>
                <a:cs typeface="+mn-cs"/>
                <a:hlinkClick r:id="rId3"/>
              </a:rPr>
              <a:t>)</a:t>
            </a:r>
            <a:r>
              <a:rPr lang="cs-CZ" sz="1200" b="0" i="0" kern="1200" dirty="0">
                <a:solidFill>
                  <a:schemeClr val="tx1"/>
                </a:solidFill>
                <a:effectLst/>
                <a:latin typeface="Calibri" panose="020F0502020204030204" pitchFamily="34" charset="0"/>
                <a:ea typeface="+mn-ea"/>
                <a:cs typeface="+mn-cs"/>
              </a:rPr>
              <a:t>, nebo</a:t>
            </a:r>
          </a:p>
          <a:p>
            <a:r>
              <a:rPr lang="cs-CZ" sz="1200" b="1" i="0" kern="1200" dirty="0">
                <a:solidFill>
                  <a:schemeClr val="tx1"/>
                </a:solidFill>
                <a:effectLst/>
                <a:latin typeface="Calibri" panose="020F0502020204030204" pitchFamily="34" charset="0"/>
                <a:ea typeface="+mn-ea"/>
                <a:cs typeface="+mn-cs"/>
              </a:rPr>
              <a:t>c)</a:t>
            </a:r>
            <a:r>
              <a:rPr lang="cs-CZ" sz="1200" b="0" i="0" kern="1200" dirty="0">
                <a:solidFill>
                  <a:schemeClr val="tx1"/>
                </a:solidFill>
                <a:effectLst/>
                <a:latin typeface="Calibri" panose="020F0502020204030204" pitchFamily="34" charset="0"/>
                <a:ea typeface="+mn-ea"/>
                <a:cs typeface="+mn-cs"/>
              </a:rPr>
              <a:t> vznikla při výrobě, jejímž prvotním cílem nebyla výroba nebo získání této věci, ale není vedlejším produktem podle § 8 odst. 1.</a:t>
            </a:r>
          </a:p>
          <a:p>
            <a:r>
              <a:rPr lang="cs-CZ" sz="1200" b="1" i="0" kern="1200" dirty="0">
                <a:solidFill>
                  <a:schemeClr val="tx1"/>
                </a:solidFill>
                <a:effectLst/>
                <a:latin typeface="Calibri" panose="020F0502020204030204" pitchFamily="34" charset="0"/>
                <a:ea typeface="+mn-ea"/>
                <a:cs typeface="+mn-cs"/>
              </a:rPr>
              <a:t>(4)</a:t>
            </a:r>
            <a:r>
              <a:rPr lang="cs-CZ" sz="1200" b="0" i="0" kern="1200" dirty="0">
                <a:solidFill>
                  <a:schemeClr val="tx1"/>
                </a:solidFill>
                <a:effectLst/>
                <a:latin typeface="Calibri" panose="020F0502020204030204" pitchFamily="34" charset="0"/>
                <a:ea typeface="+mn-ea"/>
                <a:cs typeface="+mn-cs"/>
              </a:rPr>
              <a:t> V pochybnostech, zda je movitá věc odpadem, rozhoduje krajský úřad na žádost vlastníka této movité věci nebo osoby, která prokáže právní zájem, nebo z moci úřední. Žádost podle věty první nelze podat, pokud je ve vztahu k téže movité věci vedeno řízení o přestupku nebo řízení o uložení opatření k nápravě, které vede Česká inspekce životního prostředí (dále jen „inspekce“) nebo obecní úřad obce s rozšířenou působností na základě podezření, že osoba nenakládá s věcí v souladu s tímto zákonem, zákonem o výrobcích s ukončenou životností nebo nařízením Evropského parlamentu a Rady (ES) č. 1013/2006.</a:t>
            </a:r>
          </a:p>
          <a:p>
            <a:pPr eaLnBrk="1" hangingPunct="1">
              <a:lnSpc>
                <a:spcPct val="80000"/>
              </a:lnSpc>
            </a:pPr>
            <a:endParaRPr lang="cs-CZ" altLang="cs-CZ" sz="10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Zástupný symbol pro obrázek snímku 1">
            <a:extLst>
              <a:ext uri="{FF2B5EF4-FFF2-40B4-BE49-F238E27FC236}">
                <a16:creationId xmlns:a16="http://schemas.microsoft.com/office/drawing/2014/main" id="{E0A2EE62-717D-44AF-B02C-8AB06C17554C}"/>
              </a:ext>
            </a:extLst>
          </p:cNvPr>
          <p:cNvSpPr>
            <a:spLocks noGrp="1" noRot="1" noChangeAspect="1" noChangeArrowheads="1" noTextEdit="1"/>
          </p:cNvSpPr>
          <p:nvPr>
            <p:ph type="sldImg" idx="4294967295"/>
          </p:nvPr>
        </p:nvSpPr>
        <p:spPr>
          <a:ln/>
        </p:spPr>
      </p:sp>
      <p:sp>
        <p:nvSpPr>
          <p:cNvPr id="39938" name="Zástupný symbol pro poznámky 2">
            <a:extLst>
              <a:ext uri="{FF2B5EF4-FFF2-40B4-BE49-F238E27FC236}">
                <a16:creationId xmlns:a16="http://schemas.microsoft.com/office/drawing/2014/main" id="{07EB9423-298F-4E8C-A870-99BA6D344F7D}"/>
              </a:ext>
            </a:extLst>
          </p:cNvPr>
          <p:cNvSpPr>
            <a:spLocks noGrp="1" noChangeArrowheads="1"/>
          </p:cNvSpPr>
          <p:nvPr>
            <p:ph type="body" idx="4294967295"/>
          </p:nvPr>
        </p:nvSpPr>
        <p:spPr/>
        <p:txBody>
          <a:bodyPr>
            <a:prstTxWarp prst="textNoShape">
              <a:avLst/>
            </a:prstTxWarp>
          </a:bodyPr>
          <a:lstStyle/>
          <a:p>
            <a:endParaRPr lang="cs-CZ" altLang="cs-CZ"/>
          </a:p>
        </p:txBody>
      </p:sp>
      <p:sp>
        <p:nvSpPr>
          <p:cNvPr id="39939" name="Zástupný symbol pro číslo snímku 3">
            <a:extLst>
              <a:ext uri="{FF2B5EF4-FFF2-40B4-BE49-F238E27FC236}">
                <a16:creationId xmlns:a16="http://schemas.microsoft.com/office/drawing/2014/main" id="{839F8F9A-16C5-4D9B-851D-C8C83D6BE0A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EB3346A-CDF4-4B0B-A494-37CFD0AE19A7}" type="slidenum">
              <a:rPr lang="en-US" altLang="cs-CZ" sz="2400"/>
              <a:pPr/>
              <a:t>5</a:t>
            </a:fld>
            <a:endParaRPr lang="en-US" altLang="cs-CZ" sz="2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Zástupný symbol pro obrázek snímku 1">
            <a:extLst>
              <a:ext uri="{FF2B5EF4-FFF2-40B4-BE49-F238E27FC236}">
                <a16:creationId xmlns:a16="http://schemas.microsoft.com/office/drawing/2014/main" id="{04F5273F-388A-4025-9033-31715662E20C}"/>
              </a:ext>
            </a:extLst>
          </p:cNvPr>
          <p:cNvSpPr>
            <a:spLocks noGrp="1" noRot="1" noChangeAspect="1" noChangeArrowheads="1" noTextEdit="1"/>
          </p:cNvSpPr>
          <p:nvPr>
            <p:ph type="sldImg" idx="4294967295"/>
          </p:nvPr>
        </p:nvSpPr>
        <p:spPr>
          <a:ln/>
        </p:spPr>
      </p:sp>
      <p:sp>
        <p:nvSpPr>
          <p:cNvPr id="44034" name="Zástupný symbol pro poznámky 2">
            <a:extLst>
              <a:ext uri="{FF2B5EF4-FFF2-40B4-BE49-F238E27FC236}">
                <a16:creationId xmlns:a16="http://schemas.microsoft.com/office/drawing/2014/main" id="{9CA8D9A9-B78F-40BA-923D-82F1A377E902}"/>
              </a:ext>
            </a:extLst>
          </p:cNvPr>
          <p:cNvSpPr>
            <a:spLocks noGrp="1" noChangeArrowheads="1"/>
          </p:cNvSpPr>
          <p:nvPr>
            <p:ph type="body" idx="4294967295"/>
          </p:nvPr>
        </p:nvSpPr>
        <p:spPr/>
        <p:txBody>
          <a:bodyPr>
            <a:prstTxWarp prst="textNoShape">
              <a:avLst/>
            </a:prstTxWarp>
          </a:bodyPr>
          <a:lstStyle/>
          <a:p>
            <a:endParaRPr lang="cs-CZ" altLang="cs-CZ"/>
          </a:p>
        </p:txBody>
      </p:sp>
      <p:sp>
        <p:nvSpPr>
          <p:cNvPr id="44035" name="Zástupný symbol pro číslo snímku 3">
            <a:extLst>
              <a:ext uri="{FF2B5EF4-FFF2-40B4-BE49-F238E27FC236}">
                <a16:creationId xmlns:a16="http://schemas.microsoft.com/office/drawing/2014/main" id="{EDB0C443-9C47-4D99-B991-7B0A36B420D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6C4AA68-FB5C-424B-992D-CB09C742146C}" type="slidenum">
              <a:rPr lang="en-US" altLang="cs-CZ" sz="2400"/>
              <a:pPr/>
              <a:t>6</a:t>
            </a:fld>
            <a:endParaRPr lang="en-US" altLang="cs-CZ" sz="2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cs-CZ" sz="1200" dirty="0"/>
              <a:t>Právnická nebo podnikající fyzická osoba musí řídit kompostování tak, aby byl zajištěn aerobní mikrobiální rozklad organické hmoty bez vzniku zápachu nebo emisí metanu. Kompostování biologického materiálu živočišného původu smí být prováděno pouze v zařízení splňujícím požadavky na zpracování vedlejších produktů živočišného původu4). Kompost, který osoba nepoužije v rámci své činnosti nebo jej nepředá v souladu se zákonem o hnojivech, je odpadem. Jiné výstupy z kompostování jsou odpadem.</a:t>
            </a:r>
          </a:p>
          <a:p>
            <a:endParaRPr lang="cs-CZ" dirty="0"/>
          </a:p>
        </p:txBody>
      </p:sp>
      <p:sp>
        <p:nvSpPr>
          <p:cNvPr id="4" name="Zástupný symbol pro číslo snímku 3"/>
          <p:cNvSpPr>
            <a:spLocks noGrp="1"/>
          </p:cNvSpPr>
          <p:nvPr>
            <p:ph type="sldNum" sz="quarter" idx="5"/>
          </p:nvPr>
        </p:nvSpPr>
        <p:spPr/>
        <p:txBody>
          <a:bodyPr/>
          <a:lstStyle/>
          <a:p>
            <a:fld id="{5F7E8D1B-4A36-490D-8FFE-80F5B7C21DB8}" type="slidenum">
              <a:rPr lang="en-US" altLang="zh-CN" smtClean="0"/>
              <a:pPr/>
              <a:t>7</a:t>
            </a:fld>
            <a:endParaRPr lang="en-US" altLang="zh-CN" dirty="0"/>
          </a:p>
        </p:txBody>
      </p:sp>
    </p:spTree>
    <p:extLst>
      <p:ext uri="{BB962C8B-B14F-4D97-AF65-F5344CB8AC3E}">
        <p14:creationId xmlns:p14="http://schemas.microsoft.com/office/powerpoint/2010/main" val="1748074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Zástupný symbol pro obrázek snímku 1">
            <a:extLst>
              <a:ext uri="{FF2B5EF4-FFF2-40B4-BE49-F238E27FC236}">
                <a16:creationId xmlns:a16="http://schemas.microsoft.com/office/drawing/2014/main" id="{E0A2EE62-717D-44AF-B02C-8AB06C17554C}"/>
              </a:ext>
            </a:extLst>
          </p:cNvPr>
          <p:cNvSpPr>
            <a:spLocks noGrp="1" noRot="1" noChangeAspect="1" noChangeArrowheads="1" noTextEdit="1"/>
          </p:cNvSpPr>
          <p:nvPr>
            <p:ph type="sldImg" idx="4294967295"/>
          </p:nvPr>
        </p:nvSpPr>
        <p:spPr>
          <a:ln/>
        </p:spPr>
      </p:sp>
      <p:sp>
        <p:nvSpPr>
          <p:cNvPr id="39938" name="Zástupný symbol pro poznámky 2">
            <a:extLst>
              <a:ext uri="{FF2B5EF4-FFF2-40B4-BE49-F238E27FC236}">
                <a16:creationId xmlns:a16="http://schemas.microsoft.com/office/drawing/2014/main" id="{07EB9423-298F-4E8C-A870-99BA6D344F7D}"/>
              </a:ext>
            </a:extLst>
          </p:cNvPr>
          <p:cNvSpPr>
            <a:spLocks noGrp="1" noChangeArrowheads="1"/>
          </p:cNvSpPr>
          <p:nvPr>
            <p:ph type="body" idx="4294967295"/>
          </p:nvPr>
        </p:nvSpPr>
        <p:spPr/>
        <p:txBody>
          <a:bodyPr>
            <a:prstTxWarp prst="textNoShape">
              <a:avLst/>
            </a:prstTxWarp>
          </a:bodyPr>
          <a:lstStyle/>
          <a:p>
            <a:endParaRPr lang="cs-CZ" altLang="cs-CZ"/>
          </a:p>
        </p:txBody>
      </p:sp>
      <p:sp>
        <p:nvSpPr>
          <p:cNvPr id="39939" name="Zástupný symbol pro číslo snímku 3">
            <a:extLst>
              <a:ext uri="{FF2B5EF4-FFF2-40B4-BE49-F238E27FC236}">
                <a16:creationId xmlns:a16="http://schemas.microsoft.com/office/drawing/2014/main" id="{839F8F9A-16C5-4D9B-851D-C8C83D6BE0A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EB3346A-CDF4-4B0B-A494-37CFD0AE19A7}" type="slidenum">
              <a:rPr lang="en-US" altLang="cs-CZ" sz="2400"/>
              <a:pPr/>
              <a:t>8</a:t>
            </a:fld>
            <a:endParaRPr lang="en-US" altLang="cs-CZ" sz="2400"/>
          </a:p>
        </p:txBody>
      </p:sp>
    </p:spTree>
    <p:extLst>
      <p:ext uri="{BB962C8B-B14F-4D97-AF65-F5344CB8AC3E}">
        <p14:creationId xmlns:p14="http://schemas.microsoft.com/office/powerpoint/2010/main" val="3442561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Zástupný symbol pro obrázek snímku 1">
            <a:extLst>
              <a:ext uri="{FF2B5EF4-FFF2-40B4-BE49-F238E27FC236}">
                <a16:creationId xmlns:a16="http://schemas.microsoft.com/office/drawing/2014/main" id="{31A6769A-47AB-433A-9C09-8FDD1AC581C9}"/>
              </a:ext>
            </a:extLst>
          </p:cNvPr>
          <p:cNvSpPr>
            <a:spLocks noGrp="1" noRot="1" noChangeAspect="1" noChangeArrowheads="1" noTextEdit="1"/>
          </p:cNvSpPr>
          <p:nvPr>
            <p:ph type="sldImg" idx="4294967295"/>
          </p:nvPr>
        </p:nvSpPr>
        <p:spPr>
          <a:ln/>
        </p:spPr>
      </p:sp>
      <p:sp>
        <p:nvSpPr>
          <p:cNvPr id="41986" name="Zástupný symbol pro poznámky 2">
            <a:extLst>
              <a:ext uri="{FF2B5EF4-FFF2-40B4-BE49-F238E27FC236}">
                <a16:creationId xmlns:a16="http://schemas.microsoft.com/office/drawing/2014/main" id="{A5C198DB-6462-4F69-BB2B-6E14C5EDDEFC}"/>
              </a:ext>
            </a:extLst>
          </p:cNvPr>
          <p:cNvSpPr>
            <a:spLocks noGrp="1" noChangeArrowheads="1"/>
          </p:cNvSpPr>
          <p:nvPr>
            <p:ph type="body" idx="4294967295"/>
          </p:nvPr>
        </p:nvSpPr>
        <p:spPr/>
        <p:txBody>
          <a:bodyPr>
            <a:prstTxWarp prst="textNoShape">
              <a:avLst/>
            </a:prstTxWarp>
          </a:bodyPr>
          <a:lstStyle/>
          <a:p>
            <a:endParaRPr lang="cs-CZ" altLang="cs-CZ"/>
          </a:p>
        </p:txBody>
      </p:sp>
      <p:sp>
        <p:nvSpPr>
          <p:cNvPr id="41987" name="Zástupný symbol pro číslo snímku 3">
            <a:extLst>
              <a:ext uri="{FF2B5EF4-FFF2-40B4-BE49-F238E27FC236}">
                <a16:creationId xmlns:a16="http://schemas.microsoft.com/office/drawing/2014/main" id="{5825969B-D50B-4F83-AC59-6643DEFB361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CC3CCF7-2EEE-4663-BE42-10977EF3A4F7}" type="slidenum">
              <a:rPr lang="en-US" altLang="cs-CZ" sz="2400"/>
              <a:pPr/>
              <a:t>10</a:t>
            </a:fld>
            <a:endParaRPr lang="en-US" altLang="cs-CZ" sz="2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31742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4363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4110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8734945-47B3-42E7-BE3F-0215700DABD3}"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6CA9CE-ECD0-49D7-A938-B2E747F85EC9}" type="slidenum">
              <a:rPr lang="en-GB" smtClean="0"/>
              <a:t>‹#›</a:t>
            </a:fld>
            <a:endParaRPr lang="en-GB"/>
          </a:p>
        </p:txBody>
      </p:sp>
    </p:spTree>
    <p:extLst>
      <p:ext uri="{BB962C8B-B14F-4D97-AF65-F5344CB8AC3E}">
        <p14:creationId xmlns:p14="http://schemas.microsoft.com/office/powerpoint/2010/main" val="1588334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6DFF08F-DC6B-4601-B491-B0F83F6DD2DA}"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3645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15853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22960" y="2582334"/>
            <a:ext cx="3703320" cy="3378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663440" y="2582334"/>
            <a:ext cx="3703320" cy="3378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98969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271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smtClean="0"/>
              <a:pPr/>
              <a:t>11/30/2022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599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6DFF08F-DC6B-4601-B491-B0F83F6DD2DA}" type="datetimeFigureOut">
              <a:rPr lang="en-US" smtClean="0"/>
              <a:pPr/>
              <a:t>11/30/2022</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9529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96DFF08F-DC6B-4601-B491-B0F83F6DD2DA}"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61015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latin typeface="Calibri" panose="020F0502020204030204" pitchFamily="34" charset="0"/>
              </a:defRPr>
            </a:lvl1pPr>
          </a:lstStyle>
          <a:p>
            <a:fld id="{05E48206-6208-4002-9AF5-B38F54CDB384}" type="datetimeFigureOut">
              <a:rPr lang="en-US" smtClean="0"/>
              <a:pPr/>
              <a:t>11/30/2022</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latin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latin typeface="Calibri" panose="020F0502020204030204" pitchFamily="34" charset="0"/>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423777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D7677A79-4125-4999-885E-196801FCB6CC}"/>
              </a:ext>
            </a:extLst>
          </p:cNvPr>
          <p:cNvSpPr>
            <a:spLocks noGrp="1" noChangeArrowheads="1"/>
          </p:cNvSpPr>
          <p:nvPr>
            <p:ph type="ctrTitle"/>
          </p:nvPr>
        </p:nvSpPr>
        <p:spPr>
          <a:xfrm>
            <a:off x="900113" y="1268413"/>
            <a:ext cx="7848600" cy="2376487"/>
          </a:xfrm>
        </p:spPr>
        <p:txBody>
          <a:bodyPr>
            <a:normAutofit fontScale="90000"/>
          </a:bodyPr>
          <a:lstStyle/>
          <a:p>
            <a:pPr eaLnBrk="1" hangingPunct="1">
              <a:defRPr/>
            </a:pPr>
            <a:r>
              <a:rPr lang="cs-CZ" sz="6600" b="1" dirty="0">
                <a:effectLst>
                  <a:outerShdw blurRad="38100" dist="38100" dir="2700000" algn="tl">
                    <a:srgbClr val="000000"/>
                  </a:outerShdw>
                </a:effectLst>
              </a:rPr>
              <a:t>ODPADY </a:t>
            </a:r>
            <a:r>
              <a:rPr lang="cs-CZ" sz="6600" b="1" cap="all" dirty="0">
                <a:effectLst>
                  <a:outerShdw blurRad="38100" dist="38100" dir="2700000" algn="tl">
                    <a:srgbClr val="000000"/>
                  </a:outerShdw>
                </a:effectLst>
              </a:rPr>
              <a:t>ze stravovacích zařízení</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Nadpis 1">
            <a:extLst>
              <a:ext uri="{FF2B5EF4-FFF2-40B4-BE49-F238E27FC236}">
                <a16:creationId xmlns:a16="http://schemas.microsoft.com/office/drawing/2014/main" id="{B07AE31C-3915-4637-8972-CB191F813263}"/>
              </a:ext>
            </a:extLst>
          </p:cNvPr>
          <p:cNvSpPr>
            <a:spLocks noGrp="1" noChangeArrowheads="1"/>
          </p:cNvSpPr>
          <p:nvPr>
            <p:ph type="title"/>
          </p:nvPr>
        </p:nvSpPr>
        <p:spPr>
          <a:xfrm>
            <a:off x="215516" y="268410"/>
            <a:ext cx="8501568" cy="694124"/>
          </a:xfrm>
        </p:spPr>
        <p:txBody>
          <a:bodyPr>
            <a:normAutofit fontScale="90000"/>
          </a:bodyPr>
          <a:lstStyle/>
          <a:p>
            <a:pPr algn="ctr"/>
            <a:r>
              <a:rPr lang="cs-CZ" altLang="cs-CZ" b="1" dirty="0">
                <a:solidFill>
                  <a:schemeClr val="accent6">
                    <a:lumMod val="50000"/>
                  </a:schemeClr>
                </a:solidFill>
              </a:rPr>
              <a:t>Vyhláška č. 8/2021Sb., katalog odpadů </a:t>
            </a:r>
          </a:p>
        </p:txBody>
      </p:sp>
      <p:sp>
        <p:nvSpPr>
          <p:cNvPr id="3" name="Zástupný symbol pro obsah 2">
            <a:extLst>
              <a:ext uri="{FF2B5EF4-FFF2-40B4-BE49-F238E27FC236}">
                <a16:creationId xmlns:a16="http://schemas.microsoft.com/office/drawing/2014/main" id="{82EC5A0A-2930-41D9-9750-EE74194B2A0D}"/>
              </a:ext>
            </a:extLst>
          </p:cNvPr>
          <p:cNvSpPr>
            <a:spLocks noGrp="1"/>
          </p:cNvSpPr>
          <p:nvPr>
            <p:ph idx="1"/>
          </p:nvPr>
        </p:nvSpPr>
        <p:spPr>
          <a:xfrm>
            <a:off x="215516" y="1030696"/>
            <a:ext cx="8712968" cy="5590666"/>
          </a:xfrm>
        </p:spPr>
        <p:txBody>
          <a:bodyPr>
            <a:normAutofit fontScale="92500" lnSpcReduction="20000"/>
          </a:bodyPr>
          <a:lstStyle/>
          <a:p>
            <a:pPr>
              <a:lnSpc>
                <a:spcPct val="110000"/>
              </a:lnSpc>
              <a:spcBef>
                <a:spcPts val="0"/>
              </a:spcBef>
              <a:spcAft>
                <a:spcPts val="0"/>
              </a:spcAft>
              <a:defRPr/>
            </a:pPr>
            <a:r>
              <a:rPr lang="cs-CZ" sz="1800" dirty="0">
                <a:solidFill>
                  <a:schemeClr val="tx1">
                    <a:lumMod val="50000"/>
                  </a:schemeClr>
                </a:solidFill>
                <a:highlight>
                  <a:srgbClr val="00FF00"/>
                </a:highlight>
              </a:rPr>
              <a:t>02 ODPADY ZE ZEMĚDĚLSTVÍ, ZAHRADNICTVÍ, RYBÁŘSTVÍ, LESNICTVÍ, MYSLIVOSTI A Z VÝROBY A ZPRACOVÁNÍ POTRAVIN</a:t>
            </a:r>
          </a:p>
          <a:p>
            <a:pPr>
              <a:lnSpc>
                <a:spcPct val="110000"/>
              </a:lnSpc>
              <a:spcBef>
                <a:spcPts val="0"/>
              </a:spcBef>
              <a:spcAft>
                <a:spcPts val="0"/>
              </a:spcAft>
              <a:defRPr/>
            </a:pPr>
            <a:r>
              <a:rPr lang="cs-CZ" dirty="0"/>
              <a:t>02 01 Odpady ze zemědělství, zahradnictví, rybářství, lesnictví a myslivosti</a:t>
            </a:r>
            <a:endParaRPr lang="cs-CZ" sz="1800" dirty="0">
              <a:solidFill>
                <a:schemeClr val="tx1">
                  <a:lumMod val="50000"/>
                </a:schemeClr>
              </a:solidFill>
            </a:endParaRPr>
          </a:p>
          <a:p>
            <a:pPr>
              <a:lnSpc>
                <a:spcPct val="110000"/>
              </a:lnSpc>
              <a:spcBef>
                <a:spcPts val="0"/>
              </a:spcBef>
              <a:spcAft>
                <a:spcPts val="0"/>
              </a:spcAft>
              <a:defRPr/>
            </a:pPr>
            <a:r>
              <a:rPr lang="cs-CZ" sz="1800" dirty="0">
                <a:solidFill>
                  <a:schemeClr val="tx1">
                    <a:lumMod val="50000"/>
                  </a:schemeClr>
                </a:solidFill>
                <a:highlight>
                  <a:srgbClr val="FFFF00"/>
                </a:highlight>
              </a:rPr>
              <a:t>02 02 Odp</a:t>
            </a:r>
            <a:r>
              <a:rPr lang="cs-CZ" sz="1800" dirty="0">
                <a:highlight>
                  <a:srgbClr val="FFFF00"/>
                </a:highlight>
              </a:rPr>
              <a:t>ady z výroby a zpracování masa, ryb a jiných potravin živočišného původu</a:t>
            </a:r>
          </a:p>
          <a:p>
            <a:pPr>
              <a:lnSpc>
                <a:spcPct val="110000"/>
              </a:lnSpc>
              <a:spcBef>
                <a:spcPts val="0"/>
              </a:spcBef>
              <a:spcAft>
                <a:spcPts val="0"/>
              </a:spcAft>
            </a:pPr>
            <a:r>
              <a:rPr lang="cs-CZ" sz="1800" dirty="0"/>
              <a:t>02 02 02 Odpad živočišných tkání</a:t>
            </a:r>
          </a:p>
          <a:p>
            <a:pPr>
              <a:lnSpc>
                <a:spcPct val="110000"/>
              </a:lnSpc>
              <a:spcBef>
                <a:spcPts val="0"/>
              </a:spcBef>
              <a:spcAft>
                <a:spcPts val="0"/>
              </a:spcAft>
            </a:pPr>
            <a:r>
              <a:rPr lang="cs-CZ" sz="1800" dirty="0"/>
              <a:t>02 02 03 Suroviny nevhodné ke spotřebě nebo zpracování</a:t>
            </a:r>
          </a:p>
          <a:p>
            <a:pPr>
              <a:lnSpc>
                <a:spcPct val="110000"/>
              </a:lnSpc>
              <a:spcBef>
                <a:spcPts val="0"/>
              </a:spcBef>
              <a:spcAft>
                <a:spcPts val="0"/>
              </a:spcAft>
              <a:defRPr/>
            </a:pPr>
            <a:r>
              <a:rPr lang="cs-CZ" sz="1800" dirty="0">
                <a:solidFill>
                  <a:schemeClr val="tx1">
                    <a:lumMod val="50000"/>
                  </a:schemeClr>
                </a:solidFill>
                <a:highlight>
                  <a:srgbClr val="FFFF00"/>
                </a:highlight>
              </a:rPr>
              <a:t>02 03 Odpady z výroby a ze zpracování ovoce, zeleniny, obilovin, jedlých olejů, kakaa, kávy a tabák</a:t>
            </a:r>
          </a:p>
          <a:p>
            <a:pPr>
              <a:lnSpc>
                <a:spcPct val="110000"/>
              </a:lnSpc>
              <a:spcBef>
                <a:spcPts val="0"/>
              </a:spcBef>
              <a:spcAft>
                <a:spcPts val="0"/>
              </a:spcAft>
              <a:defRPr/>
            </a:pPr>
            <a:r>
              <a:rPr lang="cs-CZ" sz="1800" dirty="0"/>
              <a:t>02 03 04 Suroviny nevhodné ke spotřebě nebo zpracování</a:t>
            </a:r>
          </a:p>
          <a:p>
            <a:pPr>
              <a:lnSpc>
                <a:spcPct val="110000"/>
              </a:lnSpc>
              <a:spcBef>
                <a:spcPts val="0"/>
              </a:spcBef>
              <a:spcAft>
                <a:spcPts val="0"/>
              </a:spcAft>
            </a:pPr>
            <a:r>
              <a:rPr lang="pl-PL" sz="1800" dirty="0">
                <a:highlight>
                  <a:srgbClr val="FFFF00"/>
                </a:highlight>
              </a:rPr>
              <a:t>02 04 Odpady z výroby cukru</a:t>
            </a:r>
            <a:endParaRPr lang="cs-CZ" sz="1800" dirty="0">
              <a:highlight>
                <a:srgbClr val="FFFF00"/>
              </a:highlight>
            </a:endParaRPr>
          </a:p>
          <a:p>
            <a:pPr>
              <a:lnSpc>
                <a:spcPct val="110000"/>
              </a:lnSpc>
              <a:spcBef>
                <a:spcPts val="0"/>
              </a:spcBef>
              <a:spcAft>
                <a:spcPts val="0"/>
              </a:spcAft>
            </a:pPr>
            <a:r>
              <a:rPr lang="cs-CZ" sz="1800" dirty="0">
                <a:highlight>
                  <a:srgbClr val="FFFF00"/>
                </a:highlight>
              </a:rPr>
              <a:t>02 05 Odpady z mlékárenského průmyslu</a:t>
            </a:r>
          </a:p>
          <a:p>
            <a:pPr>
              <a:lnSpc>
                <a:spcPct val="110000"/>
              </a:lnSpc>
              <a:spcBef>
                <a:spcPts val="0"/>
              </a:spcBef>
              <a:spcAft>
                <a:spcPts val="0"/>
              </a:spcAft>
            </a:pPr>
            <a:r>
              <a:rPr lang="cs-CZ" sz="1800" dirty="0"/>
              <a:t>02 05 01 Suroviny nevhodné ke spotřebě nebo zpracování</a:t>
            </a:r>
          </a:p>
          <a:p>
            <a:pPr>
              <a:lnSpc>
                <a:spcPct val="110000"/>
              </a:lnSpc>
              <a:spcBef>
                <a:spcPts val="0"/>
              </a:spcBef>
              <a:spcAft>
                <a:spcPts val="0"/>
              </a:spcAft>
            </a:pPr>
            <a:r>
              <a:rPr lang="cs-CZ" sz="1800" dirty="0"/>
              <a:t>02 05 02 Kaly z čištění odpadních vod v místě jejich vzniku</a:t>
            </a:r>
          </a:p>
          <a:p>
            <a:pPr>
              <a:lnSpc>
                <a:spcPct val="110000"/>
              </a:lnSpc>
              <a:spcBef>
                <a:spcPts val="0"/>
              </a:spcBef>
              <a:spcAft>
                <a:spcPts val="0"/>
              </a:spcAft>
            </a:pPr>
            <a:r>
              <a:rPr lang="cs-CZ" sz="1800" dirty="0"/>
              <a:t>02 05 99 Odpady jinak blíže neurčené</a:t>
            </a:r>
          </a:p>
          <a:p>
            <a:pPr>
              <a:lnSpc>
                <a:spcPct val="110000"/>
              </a:lnSpc>
              <a:spcBef>
                <a:spcPts val="0"/>
              </a:spcBef>
              <a:spcAft>
                <a:spcPts val="0"/>
              </a:spcAft>
            </a:pPr>
            <a:r>
              <a:rPr lang="cs-CZ" sz="1800" dirty="0">
                <a:highlight>
                  <a:srgbClr val="FFFF00"/>
                </a:highlight>
              </a:rPr>
              <a:t>02 06 Odpady z pekáren a výroby cukrovinek</a:t>
            </a:r>
          </a:p>
          <a:p>
            <a:pPr>
              <a:lnSpc>
                <a:spcPct val="110000"/>
              </a:lnSpc>
              <a:spcBef>
                <a:spcPts val="0"/>
              </a:spcBef>
              <a:spcAft>
                <a:spcPts val="0"/>
              </a:spcAft>
            </a:pPr>
            <a:r>
              <a:rPr lang="cs-CZ" sz="1800" dirty="0"/>
              <a:t>02 06 01 Suroviny nevhodné ke spotřebě nebo zpracování</a:t>
            </a:r>
          </a:p>
          <a:p>
            <a:pPr>
              <a:lnSpc>
                <a:spcPct val="110000"/>
              </a:lnSpc>
              <a:spcBef>
                <a:spcPts val="0"/>
              </a:spcBef>
              <a:spcAft>
                <a:spcPts val="0"/>
              </a:spcAft>
            </a:pPr>
            <a:r>
              <a:rPr lang="cs-CZ" sz="1800" dirty="0"/>
              <a:t>02 06 03 Kaly z čištění odpadních vod v místě jejich vzniku</a:t>
            </a:r>
          </a:p>
          <a:p>
            <a:pPr>
              <a:lnSpc>
                <a:spcPct val="110000"/>
              </a:lnSpc>
              <a:spcBef>
                <a:spcPts val="0"/>
              </a:spcBef>
              <a:spcAft>
                <a:spcPts val="0"/>
              </a:spcAft>
            </a:pPr>
            <a:r>
              <a:rPr lang="cs-CZ" sz="1800" dirty="0"/>
              <a:t>02 06 99 Odpady jinak blíže neurčené</a:t>
            </a:r>
          </a:p>
          <a:p>
            <a:pPr>
              <a:lnSpc>
                <a:spcPct val="110000"/>
              </a:lnSpc>
              <a:spcBef>
                <a:spcPts val="0"/>
              </a:spcBef>
              <a:spcAft>
                <a:spcPts val="0"/>
              </a:spcAft>
            </a:pPr>
            <a:r>
              <a:rPr lang="cs-CZ" sz="1800" dirty="0">
                <a:highlight>
                  <a:srgbClr val="FFFF00"/>
                </a:highlight>
              </a:rPr>
              <a:t>02 07 Odpady z výroby alkoholických a nealkoholických nápojů (s výjimkou kávy, čaje a kakaa)</a:t>
            </a:r>
          </a:p>
          <a:p>
            <a:pPr>
              <a:lnSpc>
                <a:spcPct val="110000"/>
              </a:lnSpc>
              <a:spcBef>
                <a:spcPts val="0"/>
              </a:spcBef>
              <a:spcAft>
                <a:spcPts val="0"/>
              </a:spcAft>
            </a:pPr>
            <a:r>
              <a:rPr lang="cs-CZ" sz="1800" dirty="0"/>
              <a:t>02 07 01 Odpady z praní, čištění a mechanického zpracování surovin</a:t>
            </a:r>
          </a:p>
          <a:p>
            <a:pPr>
              <a:lnSpc>
                <a:spcPct val="110000"/>
              </a:lnSpc>
              <a:spcBef>
                <a:spcPts val="0"/>
              </a:spcBef>
              <a:spcAft>
                <a:spcPts val="0"/>
              </a:spcAft>
            </a:pPr>
            <a:r>
              <a:rPr lang="cs-CZ" sz="1800" dirty="0"/>
              <a:t>02 07 02 Odpady z destilace lihovin</a:t>
            </a:r>
          </a:p>
          <a:p>
            <a:pPr>
              <a:lnSpc>
                <a:spcPct val="110000"/>
              </a:lnSpc>
              <a:spcBef>
                <a:spcPts val="0"/>
              </a:spcBef>
              <a:spcAft>
                <a:spcPts val="0"/>
              </a:spcAft>
            </a:pPr>
            <a:r>
              <a:rPr lang="cs-CZ" sz="1800" dirty="0">
                <a:solidFill>
                  <a:schemeClr val="tx1">
                    <a:lumMod val="50000"/>
                  </a:schemeClr>
                </a:solidFill>
                <a:highlight>
                  <a:srgbClr val="FFFF00"/>
                </a:highlight>
              </a:rPr>
              <a:t>20 01 08 Biologicky rozložitelný odpad z kuchyní a stravoven</a:t>
            </a:r>
          </a:p>
          <a:p>
            <a:pPr>
              <a:lnSpc>
                <a:spcPct val="110000"/>
              </a:lnSpc>
              <a:spcBef>
                <a:spcPts val="0"/>
              </a:spcBef>
              <a:spcAft>
                <a:spcPts val="0"/>
              </a:spcAft>
            </a:pPr>
            <a:r>
              <a:rPr lang="cs-CZ" sz="1800" dirty="0">
                <a:solidFill>
                  <a:schemeClr val="tx1">
                    <a:lumMod val="50000"/>
                  </a:schemeClr>
                </a:solidFill>
                <a:highlight>
                  <a:srgbClr val="FFFF00"/>
                </a:highlight>
              </a:rPr>
              <a:t>20 01 08 01 Biologicky rozložitelný odpad z kuchyní a stravoven rostlinného původu</a:t>
            </a:r>
          </a:p>
          <a:p>
            <a:pPr>
              <a:lnSpc>
                <a:spcPct val="110000"/>
              </a:lnSpc>
              <a:spcBef>
                <a:spcPts val="0"/>
              </a:spcBef>
              <a:spcAft>
                <a:spcPts val="0"/>
              </a:spcAft>
            </a:pPr>
            <a:endParaRPr lang="cs-CZ" sz="1800" dirty="0">
              <a:solidFill>
                <a:schemeClr val="tx1">
                  <a:lumMod val="50000"/>
                </a:schemeClr>
              </a:solidFill>
              <a:highlight>
                <a:srgbClr val="FFFF00"/>
              </a:highlight>
            </a:endParaRPr>
          </a:p>
          <a:p>
            <a:pPr>
              <a:lnSpc>
                <a:spcPct val="110000"/>
              </a:lnSpc>
              <a:spcBef>
                <a:spcPts val="0"/>
              </a:spcBef>
              <a:spcAft>
                <a:spcPts val="0"/>
              </a:spcAft>
            </a:pPr>
            <a:endParaRPr lang="cs-CZ" sz="1800" dirty="0">
              <a:solidFill>
                <a:schemeClr val="tx1">
                  <a:lumMod val="50000"/>
                </a:schemeClr>
              </a:solidFill>
              <a:highlight>
                <a:srgbClr val="FFFF00"/>
              </a:highlight>
            </a:endParaRPr>
          </a:p>
          <a:p>
            <a:pPr>
              <a:lnSpc>
                <a:spcPct val="110000"/>
              </a:lnSpc>
              <a:spcBef>
                <a:spcPts val="0"/>
              </a:spcBef>
              <a:spcAft>
                <a:spcPts val="0"/>
              </a:spcAft>
            </a:pPr>
            <a:endParaRPr lang="cs-CZ" sz="1800" dirty="0">
              <a:highlight>
                <a:srgbClr val="FFFF00"/>
              </a:highlight>
            </a:endParaRPr>
          </a:p>
          <a:p>
            <a:pPr>
              <a:defRPr/>
            </a:pPr>
            <a:endParaRPr lang="cs-CZ" sz="700" dirty="0">
              <a:solidFill>
                <a:schemeClr val="tx1">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1CFF5316-CA59-4FBF-8103-B9D432803E2A}"/>
              </a:ext>
            </a:extLst>
          </p:cNvPr>
          <p:cNvSpPr>
            <a:spLocks noGrp="1" noChangeArrowheads="1"/>
          </p:cNvSpPr>
          <p:nvPr>
            <p:ph idx="4294967295"/>
          </p:nvPr>
        </p:nvSpPr>
        <p:spPr>
          <a:xfrm>
            <a:off x="323528" y="1124744"/>
            <a:ext cx="8280920" cy="5576888"/>
          </a:xfrm>
        </p:spPr>
        <p:txBody>
          <a:bodyPr>
            <a:normAutofit/>
          </a:bodyPr>
          <a:lstStyle/>
          <a:p>
            <a:pPr algn="ctr" eaLnBrk="1" hangingPunct="1">
              <a:buFontTx/>
              <a:buNone/>
            </a:pPr>
            <a:r>
              <a:rPr lang="cs-CZ" altLang="cs-CZ" sz="2400" dirty="0">
                <a:solidFill>
                  <a:srgbClr val="0070C0"/>
                </a:solidFill>
              </a:rPr>
              <a:t>Původce odpadů je povinen</a:t>
            </a:r>
          </a:p>
          <a:p>
            <a:pPr>
              <a:buClrTx/>
              <a:buFont typeface="Wingdings" panose="05000000000000000000" pitchFamily="2" charset="2"/>
              <a:buChar char="Ø"/>
            </a:pPr>
            <a:r>
              <a:rPr lang="cs-CZ" altLang="cs-CZ" sz="2400" dirty="0">
                <a:solidFill>
                  <a:srgbClr val="262626"/>
                </a:solidFill>
              </a:rPr>
              <a:t> odpady zařazovat podle druhů a kategorií</a:t>
            </a:r>
          </a:p>
          <a:p>
            <a:pPr>
              <a:buClrTx/>
              <a:buFont typeface="Wingdings" panose="05000000000000000000" pitchFamily="2" charset="2"/>
              <a:buChar char="Ø"/>
            </a:pPr>
            <a:r>
              <a:rPr lang="cs-CZ" altLang="cs-CZ" sz="2400" dirty="0">
                <a:solidFill>
                  <a:srgbClr val="262626"/>
                </a:solidFill>
              </a:rPr>
              <a:t> zajistit přednostní využití odpadů</a:t>
            </a:r>
          </a:p>
          <a:p>
            <a:pPr>
              <a:buClrTx/>
              <a:buFont typeface="Wingdings" panose="05000000000000000000" pitchFamily="2" charset="2"/>
              <a:buChar char="Ø"/>
            </a:pPr>
            <a:r>
              <a:rPr lang="cs-CZ" altLang="cs-CZ" sz="2400" dirty="0">
                <a:solidFill>
                  <a:srgbClr val="262626"/>
                </a:solidFill>
              </a:rPr>
              <a:t> ověřovat nebezpečné vlastnosti odpadů a nakládat s nimi podle jejich skutečných vlastností</a:t>
            </a:r>
          </a:p>
          <a:p>
            <a:pPr>
              <a:buClrTx/>
              <a:buFont typeface="Wingdings" panose="05000000000000000000" pitchFamily="2" charset="2"/>
              <a:buChar char="Ø"/>
            </a:pPr>
            <a:r>
              <a:rPr lang="cs-CZ" altLang="cs-CZ" sz="2400" dirty="0">
                <a:solidFill>
                  <a:srgbClr val="262626"/>
                </a:solidFill>
              </a:rPr>
              <a:t> shromažďovat odpady utříděné podle jednotlivých druhů a kategorií</a:t>
            </a:r>
          </a:p>
          <a:p>
            <a:pPr>
              <a:buClrTx/>
              <a:buFont typeface="Wingdings" panose="05000000000000000000" pitchFamily="2" charset="2"/>
              <a:buChar char="Ø"/>
            </a:pPr>
            <a:r>
              <a:rPr lang="cs-CZ" altLang="cs-CZ" sz="2400" dirty="0">
                <a:solidFill>
                  <a:srgbClr val="262626"/>
                </a:solidFill>
              </a:rPr>
              <a:t> zabezpečit odpady před nežádoucím znehodnocením, odcizením nebo únikem</a:t>
            </a:r>
          </a:p>
          <a:p>
            <a:pPr>
              <a:buClrTx/>
              <a:buFont typeface="Wingdings" panose="05000000000000000000" pitchFamily="2" charset="2"/>
              <a:buChar char="Ø"/>
            </a:pPr>
            <a:r>
              <a:rPr lang="cs-CZ" altLang="cs-CZ" sz="2400" dirty="0">
                <a:solidFill>
                  <a:srgbClr val="262626"/>
                </a:solidFill>
              </a:rPr>
              <a:t> vést průběžnou evidenci o odpadech</a:t>
            </a:r>
          </a:p>
          <a:p>
            <a:pPr>
              <a:buClrTx/>
              <a:buFont typeface="Wingdings" panose="05000000000000000000" pitchFamily="2" charset="2"/>
              <a:buChar char="Ø"/>
            </a:pPr>
            <a:r>
              <a:rPr lang="cs-CZ" altLang="cs-CZ" sz="2400" dirty="0">
                <a:solidFill>
                  <a:srgbClr val="262626"/>
                </a:solidFill>
              </a:rPr>
              <a:t> vykonávat kontrolu vlivů nakládání s odpady na zdraví lidí a životní prostředí v souladu se zvláštními PP</a:t>
            </a:r>
          </a:p>
        </p:txBody>
      </p:sp>
      <p:sp>
        <p:nvSpPr>
          <p:cNvPr id="3" name="Nadpis 1">
            <a:extLst>
              <a:ext uri="{FF2B5EF4-FFF2-40B4-BE49-F238E27FC236}">
                <a16:creationId xmlns:a16="http://schemas.microsoft.com/office/drawing/2014/main" id="{8F84AE90-C03F-4702-B03F-5FBE5BB3A6FB}"/>
              </a:ext>
            </a:extLst>
          </p:cNvPr>
          <p:cNvSpPr txBox="1">
            <a:spLocks/>
          </p:cNvSpPr>
          <p:nvPr/>
        </p:nvSpPr>
        <p:spPr>
          <a:xfrm>
            <a:off x="914400" y="332656"/>
            <a:ext cx="7315200" cy="647923"/>
          </a:xfrm>
          <a:prstGeom prst="rect">
            <a:avLst/>
          </a:prstGeom>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cs-CZ" altLang="cs-CZ" sz="4400" b="1">
                <a:solidFill>
                  <a:schemeClr val="bg2">
                    <a:lumMod val="50000"/>
                  </a:schemeClr>
                </a:solidFill>
              </a:rPr>
              <a:t>Zákon č. 541/2020 Sb., o odpadech</a:t>
            </a:r>
            <a:endParaRPr lang="cs-CZ" sz="6000" dirty="0">
              <a:solidFill>
                <a:schemeClr val="bg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4B719640-9614-4B58-A5F0-B8C433BD8A84}"/>
              </a:ext>
            </a:extLst>
          </p:cNvPr>
          <p:cNvSpPr/>
          <p:nvPr/>
        </p:nvSpPr>
        <p:spPr>
          <a:xfrm>
            <a:off x="323528" y="1340768"/>
            <a:ext cx="8640960" cy="2308324"/>
          </a:xfrm>
          <a:prstGeom prst="rect">
            <a:avLst/>
          </a:prstGeom>
        </p:spPr>
        <p:txBody>
          <a:bodyPr wrap="square">
            <a:spAutoFit/>
          </a:bodyPr>
          <a:lstStyle/>
          <a:p>
            <a:pPr algn="ctr"/>
            <a:r>
              <a:rPr lang="cs-CZ" altLang="cs-CZ" b="1" dirty="0">
                <a:solidFill>
                  <a:srgbClr val="0070C0"/>
                </a:solidFill>
                <a:latin typeface="+mn-lt"/>
              </a:rPr>
              <a:t>BIOLOGICKY ROZLOŽITELNÝ ODPAD</a:t>
            </a:r>
          </a:p>
          <a:p>
            <a:pPr lvl="1">
              <a:buFont typeface="Wingdings" panose="05000000000000000000" pitchFamily="2" charset="2"/>
              <a:buChar char="Ø"/>
            </a:pPr>
            <a:r>
              <a:rPr lang="cs-CZ" altLang="cs-CZ" dirty="0">
                <a:solidFill>
                  <a:srgbClr val="262626"/>
                </a:solidFill>
                <a:latin typeface="+mn-lt"/>
              </a:rPr>
              <a:t> zpracován přednostně</a:t>
            </a:r>
          </a:p>
          <a:p>
            <a:pPr lvl="1">
              <a:buFont typeface="Wingdings" panose="05000000000000000000" pitchFamily="2" charset="2"/>
              <a:buChar char="Ø"/>
            </a:pPr>
            <a:r>
              <a:rPr lang="cs-CZ" altLang="cs-CZ" dirty="0">
                <a:solidFill>
                  <a:srgbClr val="262626"/>
                </a:solidFill>
                <a:latin typeface="+mn-lt"/>
              </a:rPr>
              <a:t> technické vybavení</a:t>
            </a:r>
          </a:p>
          <a:p>
            <a:pPr lvl="1">
              <a:buFont typeface="Wingdings" panose="05000000000000000000" pitchFamily="2" charset="2"/>
              <a:buChar char="Ø"/>
            </a:pPr>
            <a:r>
              <a:rPr lang="cs-CZ" altLang="cs-CZ" dirty="0">
                <a:solidFill>
                  <a:srgbClr val="262626"/>
                </a:solidFill>
                <a:latin typeface="+mn-lt"/>
              </a:rPr>
              <a:t> povolení k provozu- v případ zpracování vedlejších produktů živočišného původu nebo odpadu ze stravovacích zařízení - souhlas KVS, pokud to vyžaduje vet. zákon.</a:t>
            </a:r>
          </a:p>
        </p:txBody>
      </p:sp>
      <p:sp>
        <p:nvSpPr>
          <p:cNvPr id="3" name="Nadpis 1">
            <a:extLst>
              <a:ext uri="{FF2B5EF4-FFF2-40B4-BE49-F238E27FC236}">
                <a16:creationId xmlns:a16="http://schemas.microsoft.com/office/drawing/2014/main" id="{3347A846-1CE8-43E9-8EC3-8C4C4421D64B}"/>
              </a:ext>
            </a:extLst>
          </p:cNvPr>
          <p:cNvSpPr txBox="1">
            <a:spLocks/>
          </p:cNvSpPr>
          <p:nvPr/>
        </p:nvSpPr>
        <p:spPr>
          <a:xfrm>
            <a:off x="914400" y="332656"/>
            <a:ext cx="7315200" cy="647923"/>
          </a:xfrm>
          <a:prstGeom prst="rect">
            <a:avLst/>
          </a:prstGeom>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cs-CZ" altLang="cs-CZ" sz="4400" b="1">
                <a:solidFill>
                  <a:schemeClr val="bg2">
                    <a:lumMod val="50000"/>
                  </a:schemeClr>
                </a:solidFill>
              </a:rPr>
              <a:t>Zákon č. 541/2020 Sb., o odpadech</a:t>
            </a:r>
            <a:endParaRPr lang="cs-CZ" sz="6000" dirty="0">
              <a:solidFill>
                <a:schemeClr val="bg2">
                  <a:lumMod val="50000"/>
                </a:schemeClr>
              </a:solidFill>
            </a:endParaRPr>
          </a:p>
        </p:txBody>
      </p:sp>
    </p:spTree>
    <p:extLst>
      <p:ext uri="{BB962C8B-B14F-4D97-AF65-F5344CB8AC3E}">
        <p14:creationId xmlns:p14="http://schemas.microsoft.com/office/powerpoint/2010/main" val="36967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100D6DA7-730E-48F4-98CE-0E91D6C13C7D}"/>
              </a:ext>
            </a:extLst>
          </p:cNvPr>
          <p:cNvSpPr/>
          <p:nvPr/>
        </p:nvSpPr>
        <p:spPr>
          <a:xfrm>
            <a:off x="251520" y="1320730"/>
            <a:ext cx="8640960" cy="4216539"/>
          </a:xfrm>
          <a:prstGeom prst="rect">
            <a:avLst/>
          </a:prstGeom>
        </p:spPr>
        <p:txBody>
          <a:bodyPr wrap="square">
            <a:spAutoFit/>
          </a:bodyPr>
          <a:lstStyle/>
          <a:p>
            <a:pPr algn="ctr"/>
            <a:r>
              <a:rPr lang="cs-CZ" altLang="cs-CZ" sz="2800" b="1" dirty="0">
                <a:solidFill>
                  <a:srgbClr val="0070C0"/>
                </a:solidFill>
                <a:latin typeface="+mn-lt"/>
              </a:rPr>
              <a:t>KOMUNITNÍ KOMPOSTOVÁNÍ</a:t>
            </a:r>
          </a:p>
          <a:p>
            <a:pPr>
              <a:buClrTx/>
              <a:buFont typeface="Wingdings" panose="05000000000000000000" pitchFamily="2" charset="2"/>
              <a:buChar char="Ø"/>
            </a:pPr>
            <a:r>
              <a:rPr lang="cs-CZ" altLang="cs-CZ" dirty="0">
                <a:solidFill>
                  <a:srgbClr val="262626"/>
                </a:solidFill>
                <a:latin typeface="+mn-lt"/>
              </a:rPr>
              <a:t>soustřeďování rostlinných zbytků z údržby zeleně, zahrad a domácností z území obce, jejich úprava a následné zpracování v komunitní kompostárně na kompost,</a:t>
            </a:r>
          </a:p>
          <a:p>
            <a:pPr>
              <a:buClrTx/>
              <a:buFont typeface="Wingdings" panose="05000000000000000000" pitchFamily="2" charset="2"/>
              <a:buChar char="Ø"/>
            </a:pPr>
            <a:r>
              <a:rPr lang="cs-CZ" altLang="cs-CZ" dirty="0">
                <a:solidFill>
                  <a:srgbClr val="262626"/>
                </a:solidFill>
                <a:latin typeface="+mn-lt"/>
              </a:rPr>
              <a:t>Rostlinné zbytky z údržby zeleně, zahrad a domácností ovoce a zelenina ze zahrad a kuchyní, drny se zeminou, rostliny a jejich zbytky neznečištěné chemickými látkami.</a:t>
            </a:r>
          </a:p>
          <a:p>
            <a:pPr>
              <a:buClrTx/>
              <a:buFont typeface="Wingdings" panose="05000000000000000000" pitchFamily="2" charset="2"/>
              <a:buChar char="Ø"/>
            </a:pPr>
            <a:r>
              <a:rPr lang="cs-CZ" altLang="cs-CZ" dirty="0">
                <a:solidFill>
                  <a:srgbClr val="262626"/>
                </a:solidFill>
                <a:latin typeface="+mn-lt"/>
              </a:rPr>
              <a:t>obec využívat výhradně k údržbě a obnově veřejné zeleně na svém území. Jiné využití kompostu je možné pouze za splnění podmínek stanovených zákonem o hnojivech.</a:t>
            </a:r>
          </a:p>
          <a:p>
            <a:pPr>
              <a:buClrTx/>
              <a:buFont typeface="Wingdings" panose="05000000000000000000" pitchFamily="2" charset="2"/>
              <a:buChar char="Ø"/>
            </a:pPr>
            <a:r>
              <a:rPr lang="cs-CZ" altLang="cs-CZ" dirty="0">
                <a:solidFill>
                  <a:srgbClr val="262626"/>
                </a:solidFill>
                <a:latin typeface="+mn-lt"/>
              </a:rPr>
              <a:t>Provozovatel </a:t>
            </a:r>
            <a:r>
              <a:rPr lang="cs-CZ" altLang="cs-CZ" dirty="0" err="1">
                <a:solidFill>
                  <a:srgbClr val="262626"/>
                </a:solidFill>
                <a:latin typeface="+mn-lt"/>
              </a:rPr>
              <a:t>kominitní</a:t>
            </a:r>
            <a:r>
              <a:rPr lang="cs-CZ" altLang="cs-CZ" dirty="0">
                <a:solidFill>
                  <a:srgbClr val="262626"/>
                </a:solidFill>
                <a:latin typeface="+mn-lt"/>
              </a:rPr>
              <a:t> kompostárny: povinnosti…</a:t>
            </a:r>
          </a:p>
        </p:txBody>
      </p:sp>
      <p:sp>
        <p:nvSpPr>
          <p:cNvPr id="3" name="Nadpis 1">
            <a:extLst>
              <a:ext uri="{FF2B5EF4-FFF2-40B4-BE49-F238E27FC236}">
                <a16:creationId xmlns:a16="http://schemas.microsoft.com/office/drawing/2014/main" id="{62A1E6B4-093C-4D82-98E2-C0E0C0DE2DC5}"/>
              </a:ext>
            </a:extLst>
          </p:cNvPr>
          <p:cNvSpPr txBox="1">
            <a:spLocks/>
          </p:cNvSpPr>
          <p:nvPr/>
        </p:nvSpPr>
        <p:spPr>
          <a:xfrm>
            <a:off x="914400" y="332656"/>
            <a:ext cx="7315200" cy="647923"/>
          </a:xfrm>
          <a:prstGeom prst="rect">
            <a:avLst/>
          </a:prstGeom>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cs-CZ" altLang="cs-CZ" sz="4400" b="1">
                <a:solidFill>
                  <a:schemeClr val="bg2">
                    <a:lumMod val="50000"/>
                  </a:schemeClr>
                </a:solidFill>
              </a:rPr>
              <a:t>Zákon č. 541/2020 Sb., o odpadech</a:t>
            </a:r>
            <a:endParaRPr lang="cs-CZ" sz="6000" dirty="0">
              <a:solidFill>
                <a:schemeClr val="bg2">
                  <a:lumMod val="50000"/>
                </a:schemeClr>
              </a:solidFill>
            </a:endParaRPr>
          </a:p>
        </p:txBody>
      </p:sp>
    </p:spTree>
    <p:extLst>
      <p:ext uri="{BB962C8B-B14F-4D97-AF65-F5344CB8AC3E}">
        <p14:creationId xmlns:p14="http://schemas.microsoft.com/office/powerpoint/2010/main" val="217180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Nadpis 1">
            <a:extLst>
              <a:ext uri="{FF2B5EF4-FFF2-40B4-BE49-F238E27FC236}">
                <a16:creationId xmlns:a16="http://schemas.microsoft.com/office/drawing/2014/main" id="{46CD75AF-BB6A-43E0-82B1-A24847F7C797}"/>
              </a:ext>
            </a:extLst>
          </p:cNvPr>
          <p:cNvSpPr>
            <a:spLocks noGrp="1" noChangeArrowheads="1"/>
          </p:cNvSpPr>
          <p:nvPr>
            <p:ph type="title"/>
          </p:nvPr>
        </p:nvSpPr>
        <p:spPr/>
        <p:txBody>
          <a:bodyPr/>
          <a:lstStyle/>
          <a:p>
            <a:pPr algn="ctr"/>
            <a:r>
              <a:rPr lang="cs-CZ" altLang="cs-CZ" sz="4000" b="1" dirty="0">
                <a:solidFill>
                  <a:srgbClr val="0070C0"/>
                </a:solidFill>
              </a:rPr>
              <a:t>Evidence a ohlašování odpadů</a:t>
            </a:r>
          </a:p>
        </p:txBody>
      </p:sp>
      <p:sp>
        <p:nvSpPr>
          <p:cNvPr id="3" name="Zástupný symbol pro obsah 2">
            <a:extLst>
              <a:ext uri="{FF2B5EF4-FFF2-40B4-BE49-F238E27FC236}">
                <a16:creationId xmlns:a16="http://schemas.microsoft.com/office/drawing/2014/main" id="{EC405E92-D596-4486-8BFD-96E3D1F81684}"/>
              </a:ext>
            </a:extLst>
          </p:cNvPr>
          <p:cNvSpPr>
            <a:spLocks noGrp="1"/>
          </p:cNvSpPr>
          <p:nvPr>
            <p:ph idx="1"/>
          </p:nvPr>
        </p:nvSpPr>
        <p:spPr>
          <a:xfrm>
            <a:off x="822960" y="1844824"/>
            <a:ext cx="7543801" cy="4023360"/>
          </a:xfrm>
        </p:spPr>
        <p:txBody>
          <a:bodyPr>
            <a:normAutofit/>
          </a:bodyPr>
          <a:lstStyle/>
          <a:p>
            <a:pPr>
              <a:defRPr/>
            </a:pPr>
            <a:r>
              <a:rPr lang="cs-CZ" sz="2800" dirty="0">
                <a:solidFill>
                  <a:schemeClr val="tx1">
                    <a:lumMod val="50000"/>
                  </a:schemeClr>
                </a:solidFill>
              </a:rPr>
              <a:t>Evidence: </a:t>
            </a:r>
          </a:p>
          <a:p>
            <a:pPr>
              <a:buClrTx/>
              <a:buFont typeface="Wingdings" panose="05000000000000000000" pitchFamily="2" charset="2"/>
              <a:buChar char="Ø"/>
              <a:defRPr/>
            </a:pPr>
            <a:r>
              <a:rPr lang="cs-CZ" sz="2800" dirty="0">
                <a:solidFill>
                  <a:schemeClr val="tx1">
                    <a:lumMod val="50000"/>
                  </a:schemeClr>
                </a:solidFill>
              </a:rPr>
              <a:t>každý původce odpadů</a:t>
            </a:r>
          </a:p>
          <a:p>
            <a:pPr>
              <a:buClrTx/>
              <a:buFont typeface="Wingdings" panose="05000000000000000000" pitchFamily="2" charset="2"/>
              <a:buChar char="Ø"/>
              <a:defRPr/>
            </a:pPr>
            <a:r>
              <a:rPr lang="cs-CZ" sz="2800" dirty="0">
                <a:solidFill>
                  <a:schemeClr val="tx1">
                    <a:lumMod val="50000"/>
                  </a:schemeClr>
                </a:solidFill>
              </a:rPr>
              <a:t>průběžná</a:t>
            </a:r>
          </a:p>
          <a:p>
            <a:pPr>
              <a:buClrTx/>
              <a:buFont typeface="Wingdings" panose="05000000000000000000" pitchFamily="2" charset="2"/>
              <a:buChar char="Ø"/>
              <a:defRPr/>
            </a:pPr>
            <a:endParaRPr lang="cs-CZ" sz="2800" dirty="0">
              <a:solidFill>
                <a:schemeClr val="tx1">
                  <a:lumMod val="50000"/>
                </a:schemeClr>
              </a:solidFill>
            </a:endParaRPr>
          </a:p>
          <a:p>
            <a:pPr>
              <a:defRPr/>
            </a:pPr>
            <a:r>
              <a:rPr lang="cs-CZ" sz="2800" dirty="0">
                <a:solidFill>
                  <a:schemeClr val="tx1">
                    <a:lumMod val="50000"/>
                  </a:schemeClr>
                </a:solidFill>
              </a:rPr>
              <a:t>Ohlašování </a:t>
            </a:r>
          </a:p>
          <a:p>
            <a:pPr lvl="1">
              <a:buClrTx/>
              <a:buFont typeface="Wingdings" panose="05000000000000000000" pitchFamily="2" charset="2"/>
              <a:buChar char="Ø"/>
              <a:defRPr/>
            </a:pPr>
            <a:r>
              <a:rPr lang="cs-CZ" sz="2400" dirty="0">
                <a:solidFill>
                  <a:schemeClr val="tx1">
                    <a:lumMod val="50000"/>
                  </a:schemeClr>
                </a:solidFill>
                <a:ea typeface="Arial" panose="020B0604020202020204" pitchFamily="34" charset="0"/>
                <a:cs typeface="+mn-ea"/>
              </a:rPr>
              <a:t>do 28.2. za uplynulý kalend. rok ministerstvu ŽP </a:t>
            </a:r>
          </a:p>
          <a:p>
            <a:pPr lvl="1">
              <a:defRPr/>
            </a:pPr>
            <a:r>
              <a:rPr lang="cs-CZ" sz="2400" dirty="0">
                <a:solidFill>
                  <a:schemeClr val="tx1">
                    <a:lumMod val="50000"/>
                  </a:schemeClr>
                </a:solidFill>
                <a:ea typeface="Arial" panose="020B0604020202020204" pitchFamily="34" charset="0"/>
                <a:cs typeface="+mn-ea"/>
              </a:rPr>
              <a:t>nad 600 kg nebezpečného odpadu</a:t>
            </a:r>
          </a:p>
          <a:p>
            <a:pPr lvl="1">
              <a:defRPr/>
            </a:pPr>
            <a:r>
              <a:rPr lang="cs-CZ" sz="2400" dirty="0">
                <a:solidFill>
                  <a:schemeClr val="tx1">
                    <a:lumMod val="50000"/>
                  </a:schemeClr>
                </a:solidFill>
                <a:ea typeface="Arial" panose="020B0604020202020204" pitchFamily="34" charset="0"/>
                <a:cs typeface="+mn-ea"/>
              </a:rPr>
              <a:t>nad 100 tun ostatních odpadů</a:t>
            </a:r>
          </a:p>
        </p:txBody>
      </p:sp>
      <p:sp>
        <p:nvSpPr>
          <p:cNvPr id="4" name="Nadpis 1">
            <a:extLst>
              <a:ext uri="{FF2B5EF4-FFF2-40B4-BE49-F238E27FC236}">
                <a16:creationId xmlns:a16="http://schemas.microsoft.com/office/drawing/2014/main" id="{128B62AB-7242-4474-99CB-17C39C7FA044}"/>
              </a:ext>
            </a:extLst>
          </p:cNvPr>
          <p:cNvSpPr txBox="1">
            <a:spLocks/>
          </p:cNvSpPr>
          <p:nvPr/>
        </p:nvSpPr>
        <p:spPr>
          <a:xfrm>
            <a:off x="914400" y="332656"/>
            <a:ext cx="7315200" cy="647923"/>
          </a:xfrm>
          <a:prstGeom prst="rect">
            <a:avLst/>
          </a:prstGeom>
        </p:spPr>
        <p:txBody>
          <a:bodyPr vert="horz" lIns="91440" tIns="45720" rIns="91440" bIns="45720" rtlCol="0" anchor="b">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cs-CZ" altLang="cs-CZ" sz="4400" b="1">
                <a:solidFill>
                  <a:schemeClr val="bg2">
                    <a:lumMod val="50000"/>
                  </a:schemeClr>
                </a:solidFill>
              </a:rPr>
              <a:t>Zákon č. 541/2020 Sb., o odpadech</a:t>
            </a:r>
            <a:endParaRPr lang="cs-CZ" sz="6000" dirty="0">
              <a:solidFill>
                <a:schemeClr val="bg2">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Zástupný symbol pro obsah 2">
            <a:extLst>
              <a:ext uri="{FF2B5EF4-FFF2-40B4-BE49-F238E27FC236}">
                <a16:creationId xmlns:a16="http://schemas.microsoft.com/office/drawing/2014/main" id="{69776CB1-B635-4B6F-B6CA-83BC2BF08044}"/>
              </a:ext>
            </a:extLst>
          </p:cNvPr>
          <p:cNvSpPr>
            <a:spLocks noGrp="1"/>
          </p:cNvSpPr>
          <p:nvPr>
            <p:ph idx="1"/>
          </p:nvPr>
        </p:nvSpPr>
        <p:spPr>
          <a:xfrm>
            <a:off x="323528" y="2060848"/>
            <a:ext cx="8496944" cy="4060825"/>
          </a:xfrm>
        </p:spPr>
        <p:txBody>
          <a:bodyPr/>
          <a:lstStyle/>
          <a:p>
            <a:pPr>
              <a:buClrTx/>
              <a:buFont typeface="Wingdings" panose="05000000000000000000" pitchFamily="2" charset="2"/>
              <a:buChar char="Ø"/>
              <a:defRPr/>
            </a:pPr>
            <a:r>
              <a:rPr lang="cs-CZ" altLang="cs-CZ" sz="2800" dirty="0">
                <a:solidFill>
                  <a:schemeClr val="bg1">
                    <a:lumMod val="10000"/>
                  </a:schemeClr>
                </a:solidFill>
                <a:cs typeface="Calibri" panose="020F0502020204030204" pitchFamily="34" charset="0"/>
              </a:rPr>
              <a:t> VŽP a získané produkty, které nejsou určeny k lidské spotřebě</a:t>
            </a:r>
          </a:p>
          <a:p>
            <a:pPr>
              <a:buClrTx/>
              <a:buFont typeface="Wingdings" panose="05000000000000000000" pitchFamily="2" charset="2"/>
              <a:buChar char="Ø"/>
              <a:defRPr/>
            </a:pPr>
            <a:r>
              <a:rPr lang="cs-CZ" altLang="cs-CZ" sz="2800" dirty="0">
                <a:solidFill>
                  <a:schemeClr val="bg1">
                    <a:lumMod val="10000"/>
                  </a:schemeClr>
                </a:solidFill>
                <a:cs typeface="Calibri" panose="020F0502020204030204" pitchFamily="34" charset="0"/>
              </a:rPr>
              <a:t> následující produkty, které jsou na základě nevratného rozhodnutí provozovatele určeny k jiným účelům než k lidské spotřebě:</a:t>
            </a:r>
          </a:p>
          <a:p>
            <a:pPr lvl="1">
              <a:buClr>
                <a:schemeClr val="tx1"/>
              </a:buClr>
              <a:buFont typeface="Wingdings" panose="05000000000000000000" pitchFamily="2" charset="2"/>
              <a:buChar char="Ø"/>
              <a:defRPr/>
            </a:pPr>
            <a:r>
              <a:rPr lang="cs-CZ" altLang="cs-CZ" sz="2400" dirty="0">
                <a:solidFill>
                  <a:schemeClr val="bg1">
                    <a:lumMod val="10000"/>
                  </a:schemeClr>
                </a:solidFill>
                <a:ea typeface="Arial" panose="020B0604020202020204" pitchFamily="34" charset="0"/>
                <a:cs typeface="Calibri" panose="020F0502020204030204" pitchFamily="34" charset="0"/>
              </a:rPr>
              <a:t>produkty živočišného původu, které mohou být určeny k lidské spotřebě</a:t>
            </a:r>
          </a:p>
          <a:p>
            <a:pPr lvl="1">
              <a:buClr>
                <a:schemeClr val="tx1"/>
              </a:buClr>
              <a:buFont typeface="Wingdings" panose="05000000000000000000" pitchFamily="2" charset="2"/>
              <a:buChar char="Ø"/>
              <a:defRPr/>
            </a:pPr>
            <a:r>
              <a:rPr lang="cs-CZ" altLang="cs-CZ" sz="2400" dirty="0">
                <a:solidFill>
                  <a:schemeClr val="bg1">
                    <a:lumMod val="10000"/>
                  </a:schemeClr>
                </a:solidFill>
                <a:ea typeface="Arial" panose="020B0604020202020204" pitchFamily="34" charset="0"/>
                <a:cs typeface="Calibri" panose="020F0502020204030204" pitchFamily="34" charset="0"/>
              </a:rPr>
              <a:t>suroviny pro výrobu produktů živočišného původu</a:t>
            </a:r>
          </a:p>
          <a:p>
            <a:pPr>
              <a:defRPr/>
            </a:pPr>
            <a:endParaRPr lang="cs-CZ" altLang="cs-CZ" sz="2400" dirty="0">
              <a:solidFill>
                <a:schemeClr val="bg1">
                  <a:lumMod val="10000"/>
                </a:schemeClr>
              </a:solidFill>
              <a:cs typeface="Calibri" panose="020F0502020204030204" pitchFamily="34" charset="0"/>
            </a:endParaRPr>
          </a:p>
        </p:txBody>
      </p:sp>
      <p:sp>
        <p:nvSpPr>
          <p:cNvPr id="4" name="Obdélník 3">
            <a:extLst>
              <a:ext uri="{FF2B5EF4-FFF2-40B4-BE49-F238E27FC236}">
                <a16:creationId xmlns:a16="http://schemas.microsoft.com/office/drawing/2014/main" id="{0160595D-3700-40E0-919D-54A56499C0C1}"/>
              </a:ext>
            </a:extLst>
          </p:cNvPr>
          <p:cNvSpPr/>
          <p:nvPr/>
        </p:nvSpPr>
        <p:spPr>
          <a:xfrm>
            <a:off x="217914" y="260648"/>
            <a:ext cx="8496944" cy="830997"/>
          </a:xfrm>
          <a:prstGeom prst="rect">
            <a:avLst/>
          </a:prstGeom>
        </p:spPr>
        <p:txBody>
          <a:bodyPr wrap="square">
            <a:spAutoFit/>
          </a:bodyPr>
          <a:lstStyle/>
          <a:p>
            <a:r>
              <a:rPr lang="cs-CZ" b="1" dirty="0">
                <a:solidFill>
                  <a:schemeClr val="accent2">
                    <a:lumMod val="75000"/>
                  </a:schemeClr>
                </a:solidFill>
                <a:latin typeface="+mn-lt"/>
              </a:rPr>
              <a:t>Nařízení EP a R (ES) č. 1069/2009 o hygienických pravidlech pro vedlejší produkty živočišného původu</a:t>
            </a:r>
          </a:p>
        </p:txBody>
      </p:sp>
      <p:sp>
        <p:nvSpPr>
          <p:cNvPr id="2" name="Obdélník 1">
            <a:extLst>
              <a:ext uri="{FF2B5EF4-FFF2-40B4-BE49-F238E27FC236}">
                <a16:creationId xmlns:a16="http://schemas.microsoft.com/office/drawing/2014/main" id="{2DD5C4B9-9EB9-4423-862A-938CF53BAD91}"/>
              </a:ext>
            </a:extLst>
          </p:cNvPr>
          <p:cNvSpPr/>
          <p:nvPr/>
        </p:nvSpPr>
        <p:spPr>
          <a:xfrm>
            <a:off x="3131840" y="1114581"/>
            <a:ext cx="2032608" cy="461665"/>
          </a:xfrm>
          <a:prstGeom prst="rect">
            <a:avLst/>
          </a:prstGeom>
        </p:spPr>
        <p:txBody>
          <a:bodyPr wrap="none">
            <a:spAutoFit/>
          </a:bodyPr>
          <a:lstStyle/>
          <a:p>
            <a:pPr marL="0" indent="0">
              <a:buFontTx/>
              <a:buNone/>
              <a:defRPr/>
            </a:pPr>
            <a:r>
              <a:rPr lang="cs-CZ" altLang="cs-CZ" b="1" dirty="0">
                <a:solidFill>
                  <a:srgbClr val="0070C0"/>
                </a:solidFill>
                <a:latin typeface="+mn-lt"/>
                <a:cs typeface="Calibri" panose="020F0502020204030204" pitchFamily="34" charset="0"/>
              </a:rPr>
              <a:t>Vztahuje se na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7CA3E4FC-8149-4D2E-A9DF-6FDA395D2CB8}"/>
              </a:ext>
            </a:extLst>
          </p:cNvPr>
          <p:cNvSpPr>
            <a:spLocks noGrp="1"/>
          </p:cNvSpPr>
          <p:nvPr>
            <p:ph idx="1"/>
          </p:nvPr>
        </p:nvSpPr>
        <p:spPr>
          <a:xfrm>
            <a:off x="467544" y="1938126"/>
            <a:ext cx="8064896" cy="4227178"/>
          </a:xfrm>
        </p:spPr>
        <p:txBody>
          <a:bodyPr>
            <a:normAutofit fontScale="92500"/>
          </a:bodyPr>
          <a:lstStyle/>
          <a:p>
            <a:pPr>
              <a:buClrTx/>
              <a:buFont typeface="Wingdings" panose="05000000000000000000" pitchFamily="2" charset="2"/>
              <a:buChar char="Ø"/>
            </a:pPr>
            <a:r>
              <a:rPr lang="cs-CZ" altLang="cs-CZ" dirty="0">
                <a:solidFill>
                  <a:srgbClr val="171717"/>
                </a:solidFill>
              </a:rPr>
              <a:t> odpad ze stravovacích zařízení, s výjimkou odpadu:</a:t>
            </a:r>
          </a:p>
          <a:p>
            <a:pPr lvl="1">
              <a:buClrTx/>
              <a:buFont typeface="Wingdings" panose="05000000000000000000" pitchFamily="2" charset="2"/>
              <a:buChar char="Ø"/>
            </a:pPr>
            <a:r>
              <a:rPr lang="cs-CZ" altLang="cs-CZ" sz="2000" dirty="0">
                <a:solidFill>
                  <a:srgbClr val="171717"/>
                </a:solidFill>
              </a:rPr>
              <a:t> pocházejícího z dopravních prostředků mezinárodní přepravy </a:t>
            </a:r>
            <a:r>
              <a:rPr lang="cs-CZ" altLang="cs-CZ" sz="1600" dirty="0">
                <a:solidFill>
                  <a:srgbClr val="0070C0"/>
                </a:solidFill>
              </a:rPr>
              <a:t>(tedy se vztahuje)</a:t>
            </a:r>
          </a:p>
          <a:p>
            <a:pPr lvl="1">
              <a:buClrTx/>
              <a:buFont typeface="Wingdings" panose="05000000000000000000" pitchFamily="2" charset="2"/>
              <a:buChar char="Ø"/>
            </a:pPr>
            <a:r>
              <a:rPr lang="cs-CZ" altLang="cs-CZ" sz="2000" dirty="0">
                <a:solidFill>
                  <a:srgbClr val="171717"/>
                </a:solidFill>
              </a:rPr>
              <a:t> určeného ke krmným účelům</a:t>
            </a:r>
          </a:p>
          <a:p>
            <a:pPr lvl="1">
              <a:buClrTx/>
              <a:buFont typeface="Wingdings" panose="05000000000000000000" pitchFamily="2" charset="2"/>
              <a:buChar char="Ø"/>
            </a:pPr>
            <a:r>
              <a:rPr lang="cs-CZ" altLang="cs-CZ" sz="2000" dirty="0">
                <a:solidFill>
                  <a:srgbClr val="171717"/>
                </a:solidFill>
              </a:rPr>
              <a:t> určeného ke zpracování tlakovou sterilizací nebo ke zpracování metodami uvedenými v čl. 15 odst. 1 prvním pododstavci písm. b) nebo </a:t>
            </a:r>
            <a:r>
              <a:rPr lang="cs-CZ" altLang="cs-CZ" sz="2000" b="1" dirty="0">
                <a:solidFill>
                  <a:srgbClr val="171717"/>
                </a:solidFill>
              </a:rPr>
              <a:t>k přeměně na bioplyn nebo ke kompostování</a:t>
            </a:r>
          </a:p>
          <a:p>
            <a:pPr>
              <a:buClrTx/>
              <a:buFont typeface="Wingdings" panose="05000000000000000000" pitchFamily="2" charset="2"/>
              <a:buChar char="Ø"/>
            </a:pPr>
            <a:r>
              <a:rPr lang="cs-CZ" altLang="cs-CZ" dirty="0">
                <a:solidFill>
                  <a:srgbClr val="171717"/>
                </a:solidFill>
              </a:rPr>
              <a:t> celá těla volně žijících zvířat nebo jejich částí, kromě volně žijící zvěře, u nichž neexistuje podezření na infekci ani postižení onemocněním přenosným na člověka a zvířata, s výjimkou vodních živočichů vylovených k obchodím účelům</a:t>
            </a:r>
          </a:p>
          <a:p>
            <a:pPr>
              <a:buClrTx/>
              <a:buFont typeface="Wingdings" panose="05000000000000000000" pitchFamily="2" charset="2"/>
              <a:buChar char="Ø"/>
            </a:pPr>
            <a:r>
              <a:rPr lang="cs-CZ" altLang="cs-CZ" dirty="0">
                <a:solidFill>
                  <a:srgbClr val="171717"/>
                </a:solidFill>
              </a:rPr>
              <a:t> vedlejší produkty živočišného původu z volně žijící zvěře a z masa volně žijící zvěře z MM</a:t>
            </a:r>
          </a:p>
          <a:p>
            <a:pPr>
              <a:buClrTx/>
              <a:buFont typeface="Wingdings" panose="05000000000000000000" pitchFamily="2" charset="2"/>
              <a:buChar char="Ø"/>
            </a:pPr>
            <a:r>
              <a:rPr lang="cs-CZ" altLang="en-US" dirty="0">
                <a:solidFill>
                  <a:srgbClr val="171717"/>
                </a:solidFill>
              </a:rPr>
              <a:t>ulity měkkýšů a korýšů, z nichž byly odstraněny měkké tkáně a maso</a:t>
            </a:r>
          </a:p>
          <a:p>
            <a:pPr marL="0" indent="0"/>
            <a:endParaRPr lang="cs-CZ" altLang="cs-CZ" dirty="0">
              <a:solidFill>
                <a:srgbClr val="171717"/>
              </a:solidFill>
            </a:endParaRPr>
          </a:p>
        </p:txBody>
      </p:sp>
      <p:sp>
        <p:nvSpPr>
          <p:cNvPr id="4" name="Obdélník 3">
            <a:extLst>
              <a:ext uri="{FF2B5EF4-FFF2-40B4-BE49-F238E27FC236}">
                <a16:creationId xmlns:a16="http://schemas.microsoft.com/office/drawing/2014/main" id="{55C55A00-EB97-4665-8C73-3BFC5E6CAD0C}"/>
              </a:ext>
            </a:extLst>
          </p:cNvPr>
          <p:cNvSpPr/>
          <p:nvPr/>
        </p:nvSpPr>
        <p:spPr>
          <a:xfrm>
            <a:off x="217914" y="260648"/>
            <a:ext cx="8496944" cy="830997"/>
          </a:xfrm>
          <a:prstGeom prst="rect">
            <a:avLst/>
          </a:prstGeom>
        </p:spPr>
        <p:txBody>
          <a:bodyPr wrap="square">
            <a:spAutoFit/>
          </a:bodyPr>
          <a:lstStyle/>
          <a:p>
            <a:r>
              <a:rPr lang="cs-CZ" b="1" dirty="0">
                <a:solidFill>
                  <a:schemeClr val="accent2">
                    <a:lumMod val="75000"/>
                  </a:schemeClr>
                </a:solidFill>
                <a:latin typeface="+mn-lt"/>
              </a:rPr>
              <a:t>Nařízení EP a R (ES) č. 1069/2009 o hygienických pravidlech pro vedlejší produkty živočišného původu</a:t>
            </a:r>
          </a:p>
        </p:txBody>
      </p:sp>
      <p:sp>
        <p:nvSpPr>
          <p:cNvPr id="5" name="Obdélník 4">
            <a:extLst>
              <a:ext uri="{FF2B5EF4-FFF2-40B4-BE49-F238E27FC236}">
                <a16:creationId xmlns:a16="http://schemas.microsoft.com/office/drawing/2014/main" id="{E542E080-520B-44AE-9C97-510E5AB8D4C3}"/>
              </a:ext>
            </a:extLst>
          </p:cNvPr>
          <p:cNvSpPr/>
          <p:nvPr/>
        </p:nvSpPr>
        <p:spPr>
          <a:xfrm>
            <a:off x="3131840" y="1114581"/>
            <a:ext cx="2360774" cy="461665"/>
          </a:xfrm>
          <a:prstGeom prst="rect">
            <a:avLst/>
          </a:prstGeom>
        </p:spPr>
        <p:txBody>
          <a:bodyPr wrap="none">
            <a:spAutoFit/>
          </a:bodyPr>
          <a:lstStyle/>
          <a:p>
            <a:pPr marL="0" indent="0">
              <a:buFontTx/>
              <a:buNone/>
              <a:defRPr/>
            </a:pPr>
            <a:r>
              <a:rPr lang="cs-CZ" altLang="cs-CZ" b="1" dirty="0">
                <a:solidFill>
                  <a:srgbClr val="0070C0"/>
                </a:solidFill>
                <a:latin typeface="+mn-lt"/>
                <a:cs typeface="Calibri" panose="020F0502020204030204" pitchFamily="34" charset="0"/>
              </a:rPr>
              <a:t>Nevztahuje se na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6D746299-FF4D-4C36-8575-E0F5D49F1454}"/>
              </a:ext>
            </a:extLst>
          </p:cNvPr>
          <p:cNvSpPr>
            <a:spLocks noGrp="1" noChangeArrowheads="1"/>
          </p:cNvSpPr>
          <p:nvPr>
            <p:ph idx="1"/>
          </p:nvPr>
        </p:nvSpPr>
        <p:spPr>
          <a:xfrm>
            <a:off x="250458" y="1772816"/>
            <a:ext cx="8604448" cy="4571579"/>
          </a:xfrm>
        </p:spPr>
        <p:txBody>
          <a:bodyPr>
            <a:normAutofit lnSpcReduction="10000"/>
          </a:bodyPr>
          <a:lstStyle/>
          <a:p>
            <a:r>
              <a:rPr lang="cs-CZ" altLang="en-US" sz="2400" b="1" dirty="0">
                <a:solidFill>
                  <a:srgbClr val="171717"/>
                </a:solidFill>
              </a:rPr>
              <a:t>vedlejší produkty živočišného původu </a:t>
            </a:r>
            <a:r>
              <a:rPr lang="cs-CZ" altLang="en-US" sz="2400" dirty="0">
                <a:solidFill>
                  <a:srgbClr val="171717"/>
                </a:solidFill>
              </a:rPr>
              <a:t>- celá těla zvířat nebo jejich části, produkty živočišného původu nebo jiné produkty získané ze zvířat, které nejsou určeny k lidské spotřebě, včetně </a:t>
            </a:r>
            <a:r>
              <a:rPr lang="cs-CZ" altLang="en-US" sz="2400" dirty="0" err="1">
                <a:solidFill>
                  <a:srgbClr val="171717"/>
                </a:solidFill>
              </a:rPr>
              <a:t>oocytů</a:t>
            </a:r>
            <a:r>
              <a:rPr lang="cs-CZ" altLang="en-US" sz="2400" dirty="0">
                <a:solidFill>
                  <a:srgbClr val="171717"/>
                </a:solidFill>
              </a:rPr>
              <a:t>, embryí a spermatu (VŽP)</a:t>
            </a:r>
          </a:p>
          <a:p>
            <a:pPr lvl="1"/>
            <a:r>
              <a:rPr lang="cs-CZ" altLang="en-US" sz="2000" dirty="0">
                <a:solidFill>
                  <a:srgbClr val="171717"/>
                </a:solidFill>
              </a:rPr>
              <a:t>materiál kategorie 1</a:t>
            </a:r>
          </a:p>
          <a:p>
            <a:pPr lvl="1"/>
            <a:r>
              <a:rPr lang="cs-CZ" altLang="en-US" sz="2000" dirty="0">
                <a:solidFill>
                  <a:srgbClr val="171717"/>
                </a:solidFill>
              </a:rPr>
              <a:t>materiál kategorie 2</a:t>
            </a:r>
          </a:p>
          <a:p>
            <a:pPr lvl="1"/>
            <a:r>
              <a:rPr lang="cs-CZ" altLang="en-US" sz="2000" dirty="0">
                <a:solidFill>
                  <a:srgbClr val="171717"/>
                </a:solidFill>
              </a:rPr>
              <a:t>materiál kategorie 3</a:t>
            </a:r>
          </a:p>
          <a:p>
            <a:r>
              <a:rPr lang="cs-CZ" altLang="cs-CZ" sz="2400" b="1" dirty="0">
                <a:solidFill>
                  <a:srgbClr val="171717"/>
                </a:solidFill>
              </a:rPr>
              <a:t>získané produkty </a:t>
            </a:r>
            <a:r>
              <a:rPr lang="cs-CZ" altLang="cs-CZ" sz="2400" dirty="0">
                <a:solidFill>
                  <a:srgbClr val="171717"/>
                </a:solidFill>
              </a:rPr>
              <a:t>- produkty získané z jednoho nebo více ošetření, přeměn nebo fází při zpracování VŽ</a:t>
            </a:r>
            <a:r>
              <a:rPr lang="cs-CZ" altLang="cs-CZ" sz="2400" dirty="0"/>
              <a:t>P</a:t>
            </a:r>
          </a:p>
          <a:p>
            <a:r>
              <a:rPr lang="cs-CZ" altLang="en-US" sz="2400" b="1" dirty="0">
                <a:solidFill>
                  <a:schemeClr val="bg1">
                    <a:lumMod val="85000"/>
                  </a:schemeClr>
                </a:solidFill>
              </a:rPr>
              <a:t>odpad ze stravovacích zařízení -</a:t>
            </a:r>
            <a:r>
              <a:rPr lang="cs-CZ" altLang="en-US" sz="2400" dirty="0">
                <a:solidFill>
                  <a:schemeClr val="bg1">
                    <a:lumMod val="85000"/>
                  </a:schemeClr>
                </a:solidFill>
              </a:rPr>
              <a:t> veškerý potravinářský odpad včetně použitého stolního oleje s původem v restauracích, stravovacích zařízeních a kuchyních včetně ústředních kuchyní a kuchyní v domácnosti (KO)</a:t>
            </a:r>
          </a:p>
          <a:p>
            <a:endParaRPr lang="cs-CZ" altLang="cs-CZ" sz="2400" dirty="0"/>
          </a:p>
        </p:txBody>
      </p:sp>
      <p:sp>
        <p:nvSpPr>
          <p:cNvPr id="3" name="Obdélník 2">
            <a:extLst>
              <a:ext uri="{FF2B5EF4-FFF2-40B4-BE49-F238E27FC236}">
                <a16:creationId xmlns:a16="http://schemas.microsoft.com/office/drawing/2014/main" id="{5D5AD424-AE28-4DE6-91CB-74C94CCB5D94}"/>
              </a:ext>
            </a:extLst>
          </p:cNvPr>
          <p:cNvSpPr/>
          <p:nvPr/>
        </p:nvSpPr>
        <p:spPr>
          <a:xfrm>
            <a:off x="217914" y="260648"/>
            <a:ext cx="8496944" cy="830997"/>
          </a:xfrm>
          <a:prstGeom prst="rect">
            <a:avLst/>
          </a:prstGeom>
        </p:spPr>
        <p:txBody>
          <a:bodyPr wrap="square">
            <a:spAutoFit/>
          </a:bodyPr>
          <a:lstStyle/>
          <a:p>
            <a:r>
              <a:rPr lang="cs-CZ" b="1" dirty="0">
                <a:solidFill>
                  <a:schemeClr val="accent2">
                    <a:lumMod val="75000"/>
                  </a:schemeClr>
                </a:solidFill>
                <a:latin typeface="+mn-lt"/>
              </a:rPr>
              <a:t>Nařízení EP a R (ES) č. 1069/2009 o hygienických pravidlech pro vedlejší produkty živočišného původu</a:t>
            </a:r>
          </a:p>
        </p:txBody>
      </p:sp>
      <p:sp>
        <p:nvSpPr>
          <p:cNvPr id="5" name="Obdélník 4">
            <a:extLst>
              <a:ext uri="{FF2B5EF4-FFF2-40B4-BE49-F238E27FC236}">
                <a16:creationId xmlns:a16="http://schemas.microsoft.com/office/drawing/2014/main" id="{E989DD6E-2037-45E5-A6EB-401AB77A8B2A}"/>
              </a:ext>
            </a:extLst>
          </p:cNvPr>
          <p:cNvSpPr/>
          <p:nvPr/>
        </p:nvSpPr>
        <p:spPr>
          <a:xfrm>
            <a:off x="3403324" y="1091645"/>
            <a:ext cx="1229183" cy="461665"/>
          </a:xfrm>
          <a:prstGeom prst="rect">
            <a:avLst/>
          </a:prstGeom>
        </p:spPr>
        <p:txBody>
          <a:bodyPr wrap="none">
            <a:spAutoFit/>
          </a:bodyPr>
          <a:lstStyle/>
          <a:p>
            <a:pPr marL="0" indent="0">
              <a:buFontTx/>
              <a:buNone/>
              <a:defRPr/>
            </a:pPr>
            <a:r>
              <a:rPr lang="cs-CZ" altLang="cs-CZ" b="1" dirty="0">
                <a:solidFill>
                  <a:srgbClr val="0070C0"/>
                </a:solidFill>
                <a:latin typeface="+mn-lt"/>
                <a:cs typeface="Calibri" panose="020F0502020204030204" pitchFamily="34" charset="0"/>
              </a:rPr>
              <a:t>Definice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a:extLst>
              <a:ext uri="{FF2B5EF4-FFF2-40B4-BE49-F238E27FC236}">
                <a16:creationId xmlns:a16="http://schemas.microsoft.com/office/drawing/2014/main" id="{0B305974-2DAB-4BCF-A4EA-5FE5142B818E}"/>
              </a:ext>
            </a:extLst>
          </p:cNvPr>
          <p:cNvSpPr>
            <a:spLocks noGrp="1" noChangeArrowheads="1"/>
          </p:cNvSpPr>
          <p:nvPr>
            <p:ph type="title"/>
          </p:nvPr>
        </p:nvSpPr>
        <p:spPr>
          <a:xfrm>
            <a:off x="2018114" y="1036638"/>
            <a:ext cx="4896544" cy="715962"/>
          </a:xfrm>
        </p:spPr>
        <p:txBody>
          <a:bodyPr>
            <a:normAutofit fontScale="90000"/>
          </a:bodyPr>
          <a:lstStyle/>
          <a:p>
            <a:r>
              <a:rPr lang="cs-CZ" altLang="cs-CZ" b="1" dirty="0">
                <a:solidFill>
                  <a:srgbClr val="0070C0"/>
                </a:solidFill>
              </a:rPr>
              <a:t>Materiál kategorie 1</a:t>
            </a:r>
          </a:p>
        </p:txBody>
      </p:sp>
      <p:sp>
        <p:nvSpPr>
          <p:cNvPr id="3" name="Zástupný symbol pro obsah 2">
            <a:extLst>
              <a:ext uri="{FF2B5EF4-FFF2-40B4-BE49-F238E27FC236}">
                <a16:creationId xmlns:a16="http://schemas.microsoft.com/office/drawing/2014/main" id="{D9923C37-644F-467C-910F-CF6A1C9F8E8F}"/>
              </a:ext>
            </a:extLst>
          </p:cNvPr>
          <p:cNvSpPr>
            <a:spLocks noGrp="1"/>
          </p:cNvSpPr>
          <p:nvPr>
            <p:ph idx="1"/>
          </p:nvPr>
        </p:nvSpPr>
        <p:spPr>
          <a:xfrm>
            <a:off x="431800" y="1772816"/>
            <a:ext cx="8280400" cy="4191000"/>
          </a:xfrm>
        </p:spPr>
        <p:txBody>
          <a:bodyPr>
            <a:normAutofit fontScale="92500" lnSpcReduction="10000"/>
          </a:bodyPr>
          <a:lstStyle/>
          <a:p>
            <a:pPr>
              <a:buClrTx/>
              <a:buFont typeface="Wingdings" panose="05000000000000000000" pitchFamily="2" charset="2"/>
              <a:buChar char="Ø"/>
            </a:pPr>
            <a:r>
              <a:rPr lang="cs-CZ" altLang="en-US" sz="2800" dirty="0">
                <a:solidFill>
                  <a:srgbClr val="171717"/>
                </a:solidFill>
              </a:rPr>
              <a:t> </a:t>
            </a:r>
            <a:r>
              <a:rPr lang="cs-CZ" altLang="en-US" sz="2800" dirty="0">
                <a:solidFill>
                  <a:srgbClr val="171717"/>
                </a:solidFill>
                <a:highlight>
                  <a:srgbClr val="FFFF00"/>
                </a:highlight>
              </a:rPr>
              <a:t>odpad ze stravovacích zařízení vzniklý v dopravních prostředcích mezinárodní přepravy</a:t>
            </a:r>
          </a:p>
          <a:p>
            <a:pPr>
              <a:buClrTx/>
              <a:buFont typeface="Wingdings" panose="05000000000000000000" pitchFamily="2" charset="2"/>
              <a:buChar char="Ø"/>
            </a:pPr>
            <a:r>
              <a:rPr lang="cs-CZ" altLang="en-US" sz="2800" dirty="0">
                <a:solidFill>
                  <a:srgbClr val="171717"/>
                </a:solidFill>
              </a:rPr>
              <a:t> celá těla a jejich všechny částí, včetně kůže a kožek volně žijících zvířat, u nichž existuje podezření na infekční onemocněním přenosným na člověka nebo zvířata </a:t>
            </a:r>
            <a:r>
              <a:rPr lang="cs-CZ" altLang="en-US" sz="1600" dirty="0">
                <a:solidFill>
                  <a:srgbClr val="171717"/>
                </a:solidFill>
              </a:rPr>
              <a:t>(podezřelá TSE, zájmová </a:t>
            </a:r>
            <a:r>
              <a:rPr lang="cs-CZ" altLang="en-US" sz="1600" dirty="0" err="1">
                <a:solidFill>
                  <a:srgbClr val="171717"/>
                </a:solidFill>
              </a:rPr>
              <a:t>zv</a:t>
            </a:r>
            <a:r>
              <a:rPr lang="cs-CZ" altLang="en-US" sz="1600" dirty="0">
                <a:solidFill>
                  <a:srgbClr val="171717"/>
                </a:solidFill>
              </a:rPr>
              <a:t>., zoo a cirkusová, volně žijící s podezřením  na infekci)</a:t>
            </a:r>
          </a:p>
          <a:p>
            <a:pPr>
              <a:buClrTx/>
              <a:buFont typeface="Wingdings" panose="05000000000000000000" pitchFamily="2" charset="2"/>
              <a:buChar char="Ø"/>
            </a:pPr>
            <a:r>
              <a:rPr lang="cs-CZ" altLang="en-US" sz="2800" dirty="0">
                <a:solidFill>
                  <a:srgbClr val="171717"/>
                </a:solidFill>
              </a:rPr>
              <a:t> specifikovaný rizikový materiál (SRM)</a:t>
            </a:r>
          </a:p>
          <a:p>
            <a:pPr>
              <a:buClrTx/>
              <a:buFont typeface="Wingdings" panose="05000000000000000000" pitchFamily="2" charset="2"/>
              <a:buChar char="Ø"/>
            </a:pPr>
            <a:r>
              <a:rPr lang="cs-CZ" altLang="en-US" sz="2800" dirty="0">
                <a:solidFill>
                  <a:srgbClr val="171717"/>
                </a:solidFill>
              </a:rPr>
              <a:t>VŽP obsahující zakázané látky (hormony, farmaka) nebo rezidua kontaminantů (PCB, organofosfáty, mykotoxiny, těžké kovy apod.)</a:t>
            </a:r>
          </a:p>
          <a:p>
            <a:pPr>
              <a:buClrTx/>
              <a:buFont typeface="Wingdings" panose="05000000000000000000" pitchFamily="2" charset="2"/>
              <a:buChar char="Ø"/>
            </a:pPr>
            <a:r>
              <a:rPr lang="cs-CZ" altLang="en-US" sz="2800" dirty="0">
                <a:solidFill>
                  <a:srgbClr val="171717"/>
                </a:solidFill>
              </a:rPr>
              <a:t>směsi</a:t>
            </a:r>
          </a:p>
        </p:txBody>
      </p:sp>
      <p:sp>
        <p:nvSpPr>
          <p:cNvPr id="4" name="Obdélník 3">
            <a:extLst>
              <a:ext uri="{FF2B5EF4-FFF2-40B4-BE49-F238E27FC236}">
                <a16:creationId xmlns:a16="http://schemas.microsoft.com/office/drawing/2014/main" id="{A17B82B1-15AB-447F-B54A-2005091CB887}"/>
              </a:ext>
            </a:extLst>
          </p:cNvPr>
          <p:cNvSpPr/>
          <p:nvPr/>
        </p:nvSpPr>
        <p:spPr>
          <a:xfrm>
            <a:off x="217914" y="260648"/>
            <a:ext cx="8496944" cy="830997"/>
          </a:xfrm>
          <a:prstGeom prst="rect">
            <a:avLst/>
          </a:prstGeom>
        </p:spPr>
        <p:txBody>
          <a:bodyPr wrap="square">
            <a:spAutoFit/>
          </a:bodyPr>
          <a:lstStyle/>
          <a:p>
            <a:r>
              <a:rPr lang="cs-CZ" b="1" dirty="0">
                <a:solidFill>
                  <a:schemeClr val="accent2">
                    <a:lumMod val="75000"/>
                  </a:schemeClr>
                </a:solidFill>
                <a:latin typeface="+mn-lt"/>
              </a:rPr>
              <a:t>Nařízení EP a R (ES) č. 1069/2009 o hygienických pravidlech pro vedlejší produkty živočišného původu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2">
            <a:extLst>
              <a:ext uri="{FF2B5EF4-FFF2-40B4-BE49-F238E27FC236}">
                <a16:creationId xmlns:a16="http://schemas.microsoft.com/office/drawing/2014/main" id="{BE5DDCDF-4B9C-4D32-A1D8-52A76FA7CE07}"/>
              </a:ext>
            </a:extLst>
          </p:cNvPr>
          <p:cNvSpPr txBox="1">
            <a:spLocks/>
          </p:cNvSpPr>
          <p:nvPr/>
        </p:nvSpPr>
        <p:spPr>
          <a:xfrm>
            <a:off x="251520" y="1354443"/>
            <a:ext cx="8229600" cy="518457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fontAlgn="auto">
              <a:buFontTx/>
              <a:buNone/>
              <a:defRPr/>
            </a:pPr>
            <a:r>
              <a:rPr lang="cs-CZ" sz="2400" dirty="0">
                <a:latin typeface="Georgia" panose="02040502050405020303" pitchFamily="18" charset="0"/>
              </a:rPr>
              <a:t>a) pokud jde o </a:t>
            </a:r>
            <a:r>
              <a:rPr lang="cs-CZ" sz="2400" b="1" dirty="0">
                <a:latin typeface="Georgia" panose="02040502050405020303" pitchFamily="18" charset="0"/>
              </a:rPr>
              <a:t>skot</a:t>
            </a:r>
            <a:r>
              <a:rPr lang="cs-CZ" sz="2400" dirty="0">
                <a:latin typeface="Georgia" panose="02040502050405020303" pitchFamily="18" charset="0"/>
              </a:rPr>
              <a:t>: </a:t>
            </a:r>
          </a:p>
          <a:p>
            <a:pPr lvl="1" fontAlgn="auto">
              <a:defRPr/>
            </a:pPr>
            <a:r>
              <a:rPr lang="cs-CZ" sz="2000" b="1" dirty="0">
                <a:solidFill>
                  <a:srgbClr val="FF0000"/>
                </a:solidFill>
                <a:latin typeface="Georgia" panose="02040502050405020303" pitchFamily="18" charset="0"/>
              </a:rPr>
              <a:t>lebka kromě dolní čelisti, ale včetně mozku a očí, a mícha zvířat starších než 12 měsíců</a:t>
            </a:r>
          </a:p>
          <a:p>
            <a:pPr lvl="1" fontAlgn="auto">
              <a:defRPr/>
            </a:pPr>
            <a:r>
              <a:rPr lang="cs-CZ" sz="2000" dirty="0">
                <a:latin typeface="Georgia" panose="02040502050405020303" pitchFamily="18" charset="0"/>
              </a:rPr>
              <a:t>páteř kromě ocasních obratlů, trnových a příčných výběžků krčních, hrudních a bederních obratlů a středového hřebene křížové kosti a křídel křížové kosti, avšak včetně míšních nervových uzlin zvířat starších 30 měsíců </a:t>
            </a:r>
          </a:p>
          <a:p>
            <a:pPr lvl="1" fontAlgn="auto">
              <a:defRPr/>
            </a:pPr>
            <a:r>
              <a:rPr lang="cs-CZ" sz="2000" dirty="0">
                <a:latin typeface="Georgia" panose="02040502050405020303" pitchFamily="18" charset="0"/>
              </a:rPr>
              <a:t>mandle, poslední čtyři metry tenkého střeva, slepé střevo a okruží zvířat jakéhokoli stáří</a:t>
            </a:r>
          </a:p>
          <a:p>
            <a:pPr marL="0" indent="0" fontAlgn="auto">
              <a:buFontTx/>
              <a:buNone/>
              <a:defRPr/>
            </a:pPr>
            <a:r>
              <a:rPr lang="cs-CZ" sz="2400" dirty="0">
                <a:latin typeface="Georgia" panose="02040502050405020303" pitchFamily="18" charset="0"/>
              </a:rPr>
              <a:t>b) pokud jde o </a:t>
            </a:r>
            <a:r>
              <a:rPr lang="cs-CZ" sz="2400" b="1" dirty="0">
                <a:latin typeface="Georgia" panose="02040502050405020303" pitchFamily="18" charset="0"/>
              </a:rPr>
              <a:t>ovce a kozy</a:t>
            </a:r>
            <a:r>
              <a:rPr lang="cs-CZ" sz="2400" dirty="0">
                <a:latin typeface="Georgia" panose="02040502050405020303" pitchFamily="18" charset="0"/>
              </a:rPr>
              <a:t>, </a:t>
            </a:r>
          </a:p>
          <a:p>
            <a:pPr lvl="1" fontAlgn="auto">
              <a:defRPr/>
            </a:pPr>
            <a:r>
              <a:rPr lang="cs-CZ" sz="2000" dirty="0">
                <a:latin typeface="Georgia" panose="02040502050405020303" pitchFamily="18" charset="0"/>
              </a:rPr>
              <a:t>lebka včetně mozku a očí, </a:t>
            </a:r>
            <a:r>
              <a:rPr lang="cs-CZ" sz="2000" strike="sngStrike" dirty="0">
                <a:latin typeface="Georgia" panose="02040502050405020303" pitchFamily="18" charset="0"/>
              </a:rPr>
              <a:t>mandle</a:t>
            </a:r>
            <a:r>
              <a:rPr lang="cs-CZ" sz="2000" dirty="0">
                <a:latin typeface="Georgia" panose="02040502050405020303" pitchFamily="18" charset="0"/>
              </a:rPr>
              <a:t> a mícha zvířat, která jsou starší než 12 měsíců nebo která mají v dásních prořezaný trvalý řezák </a:t>
            </a:r>
            <a:r>
              <a:rPr lang="cs-CZ" sz="2000" dirty="0">
                <a:solidFill>
                  <a:srgbClr val="FF0000"/>
                </a:solidFill>
                <a:latin typeface="Georgia" panose="02040502050405020303" pitchFamily="18" charset="0"/>
              </a:rPr>
              <a:t>nebo která jsou starší 12 měsíců podle odhadu metodou schválenou příslušným orgánem členského státu porážky</a:t>
            </a:r>
            <a:endParaRPr lang="cs-CZ" sz="2000" dirty="0">
              <a:latin typeface="Georgia" panose="02040502050405020303" pitchFamily="18" charset="0"/>
            </a:endParaRPr>
          </a:p>
          <a:p>
            <a:pPr marL="742950" lvl="2" indent="-342900" fontAlgn="auto">
              <a:defRPr/>
            </a:pPr>
            <a:r>
              <a:rPr lang="cs-CZ" sz="2000" strike="sngStrike" dirty="0">
                <a:latin typeface="Georgia" panose="02040502050405020303" pitchFamily="18" charset="0"/>
              </a:rPr>
              <a:t>slezina a ileum zvířat jakéhokoli stáří</a:t>
            </a:r>
          </a:p>
          <a:p>
            <a:pPr lvl="2" fontAlgn="auto">
              <a:defRPr/>
            </a:pPr>
            <a:endParaRPr lang="cs-CZ" sz="1200" dirty="0">
              <a:latin typeface="Georgia" panose="02040502050405020303" pitchFamily="18" charset="0"/>
            </a:endParaRPr>
          </a:p>
        </p:txBody>
      </p:sp>
      <p:sp>
        <p:nvSpPr>
          <p:cNvPr id="5" name="Nadpis 1">
            <a:extLst>
              <a:ext uri="{FF2B5EF4-FFF2-40B4-BE49-F238E27FC236}">
                <a16:creationId xmlns:a16="http://schemas.microsoft.com/office/drawing/2014/main" id="{35472D41-CD44-490F-8248-9DE55AD84793}"/>
              </a:ext>
            </a:extLst>
          </p:cNvPr>
          <p:cNvSpPr txBox="1">
            <a:spLocks/>
          </p:cNvSpPr>
          <p:nvPr/>
        </p:nvSpPr>
        <p:spPr>
          <a:xfrm>
            <a:off x="323528" y="333162"/>
            <a:ext cx="8229600" cy="669925"/>
          </a:xfrm>
          <a:prstGeom prst="rect">
            <a:avLst/>
          </a:prstGeom>
        </p:spPr>
        <p:txBody>
          <a:bodyPr vert="horz" lIns="91440" tIns="45720" rIns="91440" bIns="45720" rtlCol="0" anchor="b">
            <a:normAutofit fontScale="92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cs-CZ" b="1" dirty="0">
                <a:solidFill>
                  <a:srgbClr val="004A82"/>
                </a:solidFill>
                <a:effectLst>
                  <a:outerShdw blurRad="38100" dist="38100" dir="2700000" algn="tl">
                    <a:srgbClr val="000000">
                      <a:alpha val="43137"/>
                    </a:srgbClr>
                  </a:outerShdw>
                </a:effectLst>
                <a:highlight>
                  <a:srgbClr val="FF0000"/>
                </a:highlight>
                <a:latin typeface="Georgia" panose="02040502050405020303" pitchFamily="18" charset="0"/>
              </a:rPr>
              <a:t>SRM – Nařízení č. 999/2001</a:t>
            </a:r>
          </a:p>
        </p:txBody>
      </p:sp>
    </p:spTree>
    <p:extLst>
      <p:ext uri="{BB962C8B-B14F-4D97-AF65-F5344CB8AC3E}">
        <p14:creationId xmlns:p14="http://schemas.microsoft.com/office/powerpoint/2010/main" val="392402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737706-BDBD-472E-AC0A-C29F28D4B8D6}"/>
              </a:ext>
            </a:extLst>
          </p:cNvPr>
          <p:cNvSpPr>
            <a:spLocks noGrp="1"/>
          </p:cNvSpPr>
          <p:nvPr>
            <p:ph type="title"/>
          </p:nvPr>
        </p:nvSpPr>
        <p:spPr>
          <a:xfrm>
            <a:off x="395536" y="1266668"/>
            <a:ext cx="8569325" cy="5328592"/>
          </a:xfrm>
        </p:spPr>
        <p:txBody>
          <a:bodyPr>
            <a:normAutofit fontScale="90000"/>
          </a:bodyPr>
          <a:lstStyle/>
          <a:p>
            <a:pPr>
              <a:defRPr/>
            </a:pPr>
            <a:br>
              <a:rPr lang="cs-CZ" sz="2400" b="1" dirty="0">
                <a:solidFill>
                  <a:srgbClr val="000000"/>
                </a:solidFill>
              </a:rPr>
            </a:br>
            <a:r>
              <a:rPr lang="cs-CZ" altLang="cs-CZ" sz="2400" b="1" dirty="0">
                <a:solidFill>
                  <a:srgbClr val="000000"/>
                </a:solidFill>
              </a:rPr>
              <a:t>Zákon č. 541/2020 Sb., o odpadech</a:t>
            </a:r>
            <a:br>
              <a:rPr lang="cs-CZ" sz="3600" dirty="0">
                <a:solidFill>
                  <a:srgbClr val="000000"/>
                </a:solidFill>
              </a:rPr>
            </a:br>
            <a:br>
              <a:rPr lang="cs-CZ" sz="2400" b="1" dirty="0">
                <a:solidFill>
                  <a:srgbClr val="000000"/>
                </a:solidFill>
              </a:rPr>
            </a:br>
            <a:r>
              <a:rPr lang="cs-CZ" sz="2400" b="1" dirty="0">
                <a:solidFill>
                  <a:srgbClr val="000000"/>
                </a:solidFill>
              </a:rPr>
              <a:t>Nařízení EP a R (ES) č. 1069/2009 o hygienických pravidlech pro vedlejší produkty živočišného původu a získané produkty, které nejsou určeny k lidské spotřebě (nařízení a vedlejších produktech živočišného původu)</a:t>
            </a:r>
            <a:br>
              <a:rPr lang="cs-CZ" sz="2400" b="1" dirty="0">
                <a:solidFill>
                  <a:srgbClr val="000000"/>
                </a:solidFill>
              </a:rPr>
            </a:br>
            <a:br>
              <a:rPr lang="cs-CZ" sz="2400" b="1" dirty="0">
                <a:solidFill>
                  <a:srgbClr val="000000"/>
                </a:solidFill>
              </a:rPr>
            </a:br>
            <a:r>
              <a:rPr lang="cs-CZ" sz="2400" b="1" dirty="0">
                <a:solidFill>
                  <a:srgbClr val="000000"/>
                </a:solidFill>
              </a:rPr>
              <a:t>Nařízení K (EU) č. 142/2011, kterým se provádí nařízení EP a R (ES) č. 1069/2009 o hygienických pravidlech pro vedlejší produkty živočišného původu a získané produkty, které nejsou určeny k lidské spotřebě</a:t>
            </a:r>
            <a:br>
              <a:rPr lang="cs-CZ" sz="2400" b="1" dirty="0">
                <a:solidFill>
                  <a:srgbClr val="000000"/>
                </a:solidFill>
              </a:rPr>
            </a:br>
            <a:br>
              <a:rPr lang="cs-CZ" sz="2400" b="1" dirty="0">
                <a:solidFill>
                  <a:srgbClr val="000000"/>
                </a:solidFill>
              </a:rPr>
            </a:br>
            <a:r>
              <a:rPr lang="cs-CZ" sz="2400" b="1" strike="sngStrike" dirty="0">
                <a:solidFill>
                  <a:srgbClr val="000000"/>
                </a:solidFill>
              </a:rPr>
              <a:t>Vyhláška č. 341/2008 Sb., o podrobnostech nakládání s biologicky rozložitelnými odpady</a:t>
            </a:r>
            <a:br>
              <a:rPr lang="cs-CZ" sz="2400" b="1" strike="sngStrike" dirty="0">
                <a:solidFill>
                  <a:srgbClr val="000000"/>
                </a:solidFill>
              </a:rPr>
            </a:br>
            <a:br>
              <a:rPr lang="cs-CZ" sz="2400" b="1" strike="sngStrike" dirty="0">
                <a:solidFill>
                  <a:srgbClr val="000000"/>
                </a:solidFill>
              </a:rPr>
            </a:br>
            <a:r>
              <a:rPr lang="cs-CZ" sz="2400" b="1" dirty="0">
                <a:solidFill>
                  <a:srgbClr val="000000"/>
                </a:solidFill>
              </a:rPr>
              <a:t>V</a:t>
            </a:r>
            <a:r>
              <a:rPr lang="cs-CZ" sz="2400" b="1" strike="sngStrike" dirty="0">
                <a:solidFill>
                  <a:srgbClr val="000000"/>
                </a:solidFill>
              </a:rPr>
              <a:t>yhláška č. 294/2005 Sb., o podmínkách ukládání odpadů na skládky</a:t>
            </a:r>
            <a:br>
              <a:rPr lang="cs-CZ" sz="2400" b="1" strike="sngStrike" dirty="0">
                <a:solidFill>
                  <a:srgbClr val="000000"/>
                </a:solidFill>
              </a:rPr>
            </a:br>
            <a:br>
              <a:rPr lang="cs-CZ" sz="2400" b="1" strike="sngStrike" dirty="0">
                <a:solidFill>
                  <a:srgbClr val="000000"/>
                </a:solidFill>
              </a:rPr>
            </a:br>
            <a:r>
              <a:rPr lang="cs-CZ" altLang="cs-CZ" sz="2400" b="1" strike="sngStrike" dirty="0">
                <a:solidFill>
                  <a:srgbClr val="000000"/>
                </a:solidFill>
              </a:rPr>
              <a:t>Vyhláška č. 321/2014 Sb. o rozsahu a způsobu odděleného soustřeďování složek komunálních odpadů</a:t>
            </a:r>
            <a:br>
              <a:rPr lang="cs-CZ" sz="2400" b="1" dirty="0">
                <a:solidFill>
                  <a:srgbClr val="000000"/>
                </a:solidFill>
                <a:highlight>
                  <a:srgbClr val="FFFF00"/>
                </a:highlight>
              </a:rPr>
            </a:br>
            <a:endParaRPr lang="cs-CZ" sz="2400" b="1" dirty="0">
              <a:solidFill>
                <a:srgbClr val="000000"/>
              </a:solidFill>
              <a:highlight>
                <a:srgbClr val="FFFF00"/>
              </a:highlight>
            </a:endParaRPr>
          </a:p>
        </p:txBody>
      </p:sp>
      <p:sp>
        <p:nvSpPr>
          <p:cNvPr id="3" name="TextovéPole 2">
            <a:extLst>
              <a:ext uri="{FF2B5EF4-FFF2-40B4-BE49-F238E27FC236}">
                <a16:creationId xmlns:a16="http://schemas.microsoft.com/office/drawing/2014/main" id="{9F993D0A-D090-4FAE-B083-3B92EBBB5D72}"/>
              </a:ext>
            </a:extLst>
          </p:cNvPr>
          <p:cNvSpPr txBox="1"/>
          <p:nvPr/>
        </p:nvSpPr>
        <p:spPr>
          <a:xfrm>
            <a:off x="3419872" y="360512"/>
            <a:ext cx="3168352" cy="461665"/>
          </a:xfrm>
          <a:prstGeom prst="rect">
            <a:avLst/>
          </a:prstGeom>
          <a:noFill/>
        </p:spPr>
        <p:txBody>
          <a:bodyPr wrap="square" rtlCol="0">
            <a:spAutoFit/>
          </a:bodyPr>
          <a:lstStyle/>
          <a:p>
            <a:r>
              <a:rPr lang="cs-CZ" dirty="0">
                <a:solidFill>
                  <a:schemeClr val="accent6">
                    <a:lumMod val="50000"/>
                  </a:schemeClr>
                </a:solidFill>
                <a:latin typeface="+mn-lt"/>
              </a:rPr>
              <a:t>Použité předpisy</a:t>
            </a:r>
          </a:p>
        </p:txBody>
      </p:sp>
      <p:sp>
        <p:nvSpPr>
          <p:cNvPr id="4" name="Nadpis 1">
            <a:extLst>
              <a:ext uri="{FF2B5EF4-FFF2-40B4-BE49-F238E27FC236}">
                <a16:creationId xmlns:a16="http://schemas.microsoft.com/office/drawing/2014/main" id="{FE930C63-B32A-44AE-9CD8-33DEF26D1AFA}"/>
              </a:ext>
            </a:extLst>
          </p:cNvPr>
          <p:cNvSpPr txBox="1">
            <a:spLocks/>
          </p:cNvSpPr>
          <p:nvPr/>
        </p:nvSpPr>
        <p:spPr>
          <a:xfrm>
            <a:off x="914400" y="332656"/>
            <a:ext cx="7315200" cy="647923"/>
          </a:xfrm>
          <a:prstGeom prst="rect">
            <a:avLst/>
          </a:prstGeom>
        </p:spPr>
        <p:txBody>
          <a:bodyPr vert="horz" lIns="91440" tIns="45720" rIns="91440" bIns="45720" rtlCol="0" anchor="b">
            <a:normAutofit fontScale="825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endParaRPr lang="cs-CZ" sz="6000" dirty="0">
              <a:solidFill>
                <a:schemeClr val="bg2">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2">
            <a:extLst>
              <a:ext uri="{FF2B5EF4-FFF2-40B4-BE49-F238E27FC236}">
                <a16:creationId xmlns:a16="http://schemas.microsoft.com/office/drawing/2014/main" id="{A5AF8D4F-977E-4CCE-AD7F-75E224D07E5F}"/>
              </a:ext>
            </a:extLst>
          </p:cNvPr>
          <p:cNvSpPr txBox="1">
            <a:spLocks noChangeArrowheads="1"/>
          </p:cNvSpPr>
          <p:nvPr/>
        </p:nvSpPr>
        <p:spPr>
          <a:xfrm>
            <a:off x="179388" y="2492375"/>
            <a:ext cx="8713787" cy="345757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r>
              <a:rPr lang="cs-CZ" altLang="cs-CZ" sz="2800">
                <a:latin typeface="Georgia" panose="02040502050405020303" pitchFamily="18" charset="0"/>
              </a:rPr>
              <a:t>A. Země nebo oblasti se </a:t>
            </a:r>
            <a:r>
              <a:rPr lang="cs-CZ" altLang="cs-CZ" sz="2800" b="1">
                <a:latin typeface="Georgia" panose="02040502050405020303" pitchFamily="18" charset="0"/>
              </a:rPr>
              <a:t>zanedbatelným</a:t>
            </a:r>
            <a:r>
              <a:rPr lang="cs-CZ" altLang="cs-CZ" sz="2800">
                <a:latin typeface="Georgia" panose="02040502050405020303" pitchFamily="18" charset="0"/>
              </a:rPr>
              <a:t> rizikem výskytu BSE</a:t>
            </a:r>
          </a:p>
          <a:p>
            <a:pPr fontAlgn="auto"/>
            <a:r>
              <a:rPr lang="cs-CZ" altLang="cs-CZ" sz="2800">
                <a:latin typeface="Georgia" panose="02040502050405020303" pitchFamily="18" charset="0"/>
              </a:rPr>
              <a:t>B. Země nebo oblasti s </a:t>
            </a:r>
            <a:r>
              <a:rPr lang="cs-CZ" altLang="cs-CZ" sz="2800" b="1">
                <a:latin typeface="Georgia" panose="02040502050405020303" pitchFamily="18" charset="0"/>
              </a:rPr>
              <a:t>kontrolovaným</a:t>
            </a:r>
            <a:r>
              <a:rPr lang="cs-CZ" altLang="cs-CZ" sz="2800">
                <a:latin typeface="Georgia" panose="02040502050405020303" pitchFamily="18" charset="0"/>
              </a:rPr>
              <a:t> rizikem výskytu BSE</a:t>
            </a:r>
          </a:p>
          <a:p>
            <a:pPr fontAlgn="auto"/>
            <a:r>
              <a:rPr lang="cs-CZ" altLang="cs-CZ" sz="2800">
                <a:latin typeface="Georgia" panose="02040502050405020303" pitchFamily="18" charset="0"/>
              </a:rPr>
              <a:t>C. Země nebo oblasti s </a:t>
            </a:r>
            <a:r>
              <a:rPr lang="cs-CZ" altLang="cs-CZ" sz="2800" b="1">
                <a:latin typeface="Georgia" panose="02040502050405020303" pitchFamily="18" charset="0"/>
              </a:rPr>
              <a:t>neurčeným</a:t>
            </a:r>
            <a:r>
              <a:rPr lang="cs-CZ" altLang="cs-CZ" sz="2800">
                <a:latin typeface="Georgia" panose="02040502050405020303" pitchFamily="18" charset="0"/>
              </a:rPr>
              <a:t> rizikem výskytu BSE</a:t>
            </a:r>
            <a:endParaRPr lang="cs-CZ" altLang="cs-CZ" sz="2800" dirty="0">
              <a:latin typeface="Georgia" panose="02040502050405020303" pitchFamily="18" charset="0"/>
            </a:endParaRPr>
          </a:p>
        </p:txBody>
      </p:sp>
      <p:sp>
        <p:nvSpPr>
          <p:cNvPr id="5" name="Nadpis 1">
            <a:extLst>
              <a:ext uri="{FF2B5EF4-FFF2-40B4-BE49-F238E27FC236}">
                <a16:creationId xmlns:a16="http://schemas.microsoft.com/office/drawing/2014/main" id="{43763D11-B2BD-4DFF-B28D-29EA086B7A46}"/>
              </a:ext>
            </a:extLst>
          </p:cNvPr>
          <p:cNvSpPr>
            <a:spLocks noGrp="1"/>
          </p:cNvSpPr>
          <p:nvPr>
            <p:ph type="title"/>
          </p:nvPr>
        </p:nvSpPr>
        <p:spPr>
          <a:xfrm>
            <a:off x="251520" y="287338"/>
            <a:ext cx="8114605" cy="1449387"/>
          </a:xfrm>
        </p:spPr>
        <p:txBody>
          <a:bodyPr>
            <a:normAutofit fontScale="90000"/>
          </a:bodyPr>
          <a:lstStyle/>
          <a:p>
            <a:pPr>
              <a:defRPr/>
            </a:pPr>
            <a:r>
              <a:rPr lang="cs-CZ" sz="3200" b="1" dirty="0">
                <a:solidFill>
                  <a:srgbClr val="0070C0"/>
                </a:solidFill>
                <a:effectLst>
                  <a:outerShdw blurRad="38100" dist="38100" dir="2700000" algn="tl">
                    <a:srgbClr val="000000">
                      <a:alpha val="43137"/>
                    </a:srgbClr>
                  </a:outerShdw>
                </a:effectLst>
                <a:highlight>
                  <a:srgbClr val="FF0000"/>
                </a:highlight>
                <a:latin typeface="Georgia" panose="02040502050405020303" pitchFamily="18" charset="0"/>
              </a:rPr>
              <a:t>Rozhodnutí Komise č. 453/2007, kterým se stanoví status BSE členských států nebo třetích zemí nebo jejich oblastí vzhledem k riziku výskytu BSE</a:t>
            </a:r>
          </a:p>
        </p:txBody>
      </p:sp>
    </p:spTree>
    <p:extLst>
      <p:ext uri="{BB962C8B-B14F-4D97-AF65-F5344CB8AC3E}">
        <p14:creationId xmlns:p14="http://schemas.microsoft.com/office/powerpoint/2010/main" val="2502693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04B5D217-4183-4158-A17B-0426B46673AC}"/>
              </a:ext>
            </a:extLst>
          </p:cNvPr>
          <p:cNvSpPr>
            <a:spLocks noGrp="1" noChangeArrowheads="1"/>
          </p:cNvSpPr>
          <p:nvPr>
            <p:ph type="title"/>
          </p:nvPr>
        </p:nvSpPr>
        <p:spPr>
          <a:xfrm>
            <a:off x="1475656" y="1091645"/>
            <a:ext cx="7543800" cy="645716"/>
          </a:xfrm>
        </p:spPr>
        <p:txBody>
          <a:bodyPr>
            <a:normAutofit/>
          </a:bodyPr>
          <a:lstStyle/>
          <a:p>
            <a:r>
              <a:rPr lang="cs-CZ" altLang="cs-CZ" sz="3600" b="1" dirty="0">
                <a:solidFill>
                  <a:srgbClr val="0070C0"/>
                </a:solidFill>
              </a:rPr>
              <a:t>     Označení: materiál kategorie 1</a:t>
            </a:r>
            <a:endParaRPr lang="en-US" altLang="zh-CN" sz="3600" b="1" dirty="0">
              <a:solidFill>
                <a:srgbClr val="0070C0"/>
              </a:solidFill>
              <a:ea typeface="SimSun" panose="02010600030101010101" pitchFamily="2" charset="-122"/>
            </a:endParaRPr>
          </a:p>
        </p:txBody>
      </p:sp>
      <p:sp>
        <p:nvSpPr>
          <p:cNvPr id="20482" name="Content Placeholder 2">
            <a:extLst>
              <a:ext uri="{FF2B5EF4-FFF2-40B4-BE49-F238E27FC236}">
                <a16:creationId xmlns:a16="http://schemas.microsoft.com/office/drawing/2014/main" id="{6DA3EA18-8370-477A-9FC7-5A62DD383A09}"/>
              </a:ext>
            </a:extLst>
          </p:cNvPr>
          <p:cNvSpPr>
            <a:spLocks noGrp="1" noChangeArrowheads="1"/>
          </p:cNvSpPr>
          <p:nvPr>
            <p:ph idx="1"/>
          </p:nvPr>
        </p:nvSpPr>
        <p:spPr>
          <a:xfrm>
            <a:off x="838200" y="2070100"/>
            <a:ext cx="7315200" cy="4191000"/>
          </a:xfrm>
        </p:spPr>
        <p:txBody>
          <a:bodyPr>
            <a:normAutofit/>
          </a:bodyPr>
          <a:lstStyle/>
          <a:p>
            <a:pPr marL="0" indent="0" algn="ctr">
              <a:buFontTx/>
              <a:buNone/>
            </a:pPr>
            <a:r>
              <a:rPr lang="en-US" altLang="zh-CN" sz="2800" dirty="0" err="1">
                <a:solidFill>
                  <a:srgbClr val="171717"/>
                </a:solidFill>
                <a:ea typeface="SimSun" panose="02010600030101010101" pitchFamily="2" charset="-122"/>
              </a:rPr>
              <a:t>černá</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barva</a:t>
            </a:r>
            <a:r>
              <a:rPr lang="en-US" altLang="zh-CN" sz="2800" dirty="0">
                <a:solidFill>
                  <a:srgbClr val="171717"/>
                </a:solidFill>
                <a:ea typeface="SimSun" panose="02010600030101010101" pitchFamily="2" charset="-122"/>
              </a:rPr>
              <a:t> ​</a:t>
            </a:r>
          </a:p>
          <a:p>
            <a:pPr marL="0" indent="0" algn="ctr">
              <a:buFontTx/>
              <a:buNone/>
            </a:pPr>
            <a:r>
              <a:rPr lang="en-US" altLang="zh-CN" sz="2800" dirty="0">
                <a:solidFill>
                  <a:srgbClr val="171717"/>
                </a:solidFill>
                <a:ea typeface="SimSun" panose="02010600030101010101" pitchFamily="2" charset="-122"/>
              </a:rPr>
              <a:t>„</a:t>
            </a:r>
            <a:r>
              <a:rPr lang="en-US" altLang="zh-CN" sz="2800" dirty="0" err="1">
                <a:solidFill>
                  <a:srgbClr val="171717"/>
                </a:solidFill>
                <a:ea typeface="SimSun" panose="02010600030101010101" pitchFamily="2" charset="-122"/>
              </a:rPr>
              <a:t>pouze</a:t>
            </a:r>
            <a:r>
              <a:rPr lang="en-US" altLang="zh-CN" sz="2800" dirty="0">
                <a:solidFill>
                  <a:srgbClr val="171717"/>
                </a:solidFill>
                <a:ea typeface="SimSun" panose="02010600030101010101" pitchFamily="2" charset="-122"/>
              </a:rPr>
              <a:t> k </a:t>
            </a:r>
            <a:r>
              <a:rPr lang="en-US" altLang="zh-CN" sz="2800" dirty="0" err="1">
                <a:solidFill>
                  <a:srgbClr val="171717"/>
                </a:solidFill>
                <a:ea typeface="SimSun" panose="02010600030101010101" pitchFamily="2" charset="-122"/>
              </a:rPr>
              <a:t>neškodnému</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odstranění</a:t>
            </a:r>
            <a:r>
              <a:rPr lang="en-US" altLang="zh-CN" sz="2800" dirty="0">
                <a:solidFill>
                  <a:srgbClr val="171717"/>
                </a:solidFill>
                <a:ea typeface="SimSun" panose="02010600030101010101" pitchFamily="2" charset="-122"/>
              </a:rPr>
              <a:t>“, ​</a:t>
            </a:r>
          </a:p>
          <a:p>
            <a:pPr marL="0" indent="0" algn="ctr">
              <a:buFontTx/>
              <a:buNone/>
            </a:pPr>
            <a:r>
              <a:rPr lang="en-US" altLang="zh-CN" sz="2800" dirty="0">
                <a:solidFill>
                  <a:srgbClr val="171717"/>
                </a:solidFill>
                <a:ea typeface="SimSun" panose="02010600030101010101" pitchFamily="2" charset="-122"/>
              </a:rPr>
              <a:t>„</a:t>
            </a:r>
            <a:r>
              <a:rPr lang="en-US" altLang="zh-CN" sz="2800" dirty="0" err="1">
                <a:solidFill>
                  <a:srgbClr val="171717"/>
                </a:solidFill>
                <a:ea typeface="SimSun" panose="02010600030101010101" pitchFamily="2" charset="-122"/>
              </a:rPr>
              <a:t>pouze</a:t>
            </a:r>
            <a:r>
              <a:rPr lang="en-US" altLang="zh-CN" sz="2800" dirty="0">
                <a:solidFill>
                  <a:srgbClr val="171717"/>
                </a:solidFill>
                <a:ea typeface="SimSun" panose="02010600030101010101" pitchFamily="2" charset="-122"/>
              </a:rPr>
              <a:t> k </a:t>
            </a:r>
            <a:r>
              <a:rPr lang="en-US" altLang="zh-CN" sz="2800" dirty="0" err="1">
                <a:solidFill>
                  <a:srgbClr val="171717"/>
                </a:solidFill>
                <a:ea typeface="SimSun" panose="02010600030101010101" pitchFamily="2" charset="-122"/>
              </a:rPr>
              <a:t>výrobě</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krmiva</a:t>
            </a:r>
            <a:r>
              <a:rPr lang="en-US" altLang="zh-CN" sz="2800" dirty="0">
                <a:solidFill>
                  <a:srgbClr val="171717"/>
                </a:solidFill>
                <a:ea typeface="SimSun" panose="02010600030101010101" pitchFamily="2" charset="-122"/>
              </a:rPr>
              <a:t> pro </a:t>
            </a:r>
            <a:r>
              <a:rPr lang="en-US" altLang="zh-CN" sz="2800" dirty="0" err="1">
                <a:solidFill>
                  <a:srgbClr val="171717"/>
                </a:solidFill>
                <a:ea typeface="SimSun" panose="02010600030101010101" pitchFamily="2" charset="-122"/>
              </a:rPr>
              <a:t>zvířata</a:t>
            </a:r>
            <a:r>
              <a:rPr lang="en-US" altLang="zh-CN" sz="2800" dirty="0">
                <a:solidFill>
                  <a:srgbClr val="171717"/>
                </a:solidFill>
                <a:ea typeface="SimSun" panose="02010600030101010101" pitchFamily="2" charset="-122"/>
              </a:rPr>
              <a:t> v </a:t>
            </a:r>
            <a:r>
              <a:rPr lang="en-US" altLang="zh-CN" sz="2800" dirty="0" err="1">
                <a:solidFill>
                  <a:srgbClr val="171717"/>
                </a:solidFill>
                <a:ea typeface="SimSun" panose="02010600030101010101" pitchFamily="2" charset="-122"/>
              </a:rPr>
              <a:t>zájmovém</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chovu</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nebo</a:t>
            </a:r>
            <a:r>
              <a:rPr lang="en-US" altLang="zh-CN" sz="2800" dirty="0">
                <a:solidFill>
                  <a:srgbClr val="171717"/>
                </a:solidFill>
                <a:ea typeface="SimSun" panose="02010600030101010101" pitchFamily="2" charset="-122"/>
              </a:rPr>
              <a:t> ​</a:t>
            </a:r>
          </a:p>
          <a:p>
            <a:pPr marL="0" indent="0" algn="ctr">
              <a:buFontTx/>
              <a:buNone/>
            </a:pPr>
            <a:r>
              <a:rPr lang="en-US" altLang="zh-CN" sz="2800" dirty="0">
                <a:solidFill>
                  <a:srgbClr val="171717"/>
                </a:solidFill>
                <a:ea typeface="SimSun" panose="02010600030101010101" pitchFamily="2" charset="-122"/>
              </a:rPr>
              <a:t>„</a:t>
            </a:r>
            <a:r>
              <a:rPr lang="en-US" altLang="zh-CN" sz="2800" dirty="0" err="1">
                <a:solidFill>
                  <a:srgbClr val="171717"/>
                </a:solidFill>
                <a:ea typeface="SimSun" panose="02010600030101010101" pitchFamily="2" charset="-122"/>
              </a:rPr>
              <a:t>pouze</a:t>
            </a:r>
            <a:r>
              <a:rPr lang="en-US" altLang="zh-CN" sz="2800" dirty="0">
                <a:solidFill>
                  <a:srgbClr val="171717"/>
                </a:solidFill>
                <a:ea typeface="SimSun" panose="02010600030101010101" pitchFamily="2" charset="-122"/>
              </a:rPr>
              <a:t> k </a:t>
            </a:r>
            <a:r>
              <a:rPr lang="en-US" altLang="zh-CN" sz="2800" dirty="0" err="1">
                <a:solidFill>
                  <a:srgbClr val="171717"/>
                </a:solidFill>
                <a:ea typeface="SimSun" panose="02010600030101010101" pitchFamily="2" charset="-122"/>
              </a:rPr>
              <a:t>výrobě</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získaného</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produktu</a:t>
            </a:r>
            <a:r>
              <a:rPr lang="en-US" altLang="zh-CN" sz="2800" dirty="0">
                <a:solidFill>
                  <a:srgbClr val="171717"/>
                </a:solidFill>
                <a:ea typeface="SimSun" panose="02010600030101010101" pitchFamily="2" charset="-122"/>
              </a:rPr>
              <a:t>“</a:t>
            </a:r>
          </a:p>
        </p:txBody>
      </p:sp>
      <p:sp>
        <p:nvSpPr>
          <p:cNvPr id="4" name="Obdélník 3">
            <a:extLst>
              <a:ext uri="{FF2B5EF4-FFF2-40B4-BE49-F238E27FC236}">
                <a16:creationId xmlns:a16="http://schemas.microsoft.com/office/drawing/2014/main" id="{CA30C059-38A1-4781-9A0A-D9B7BF32426D}"/>
              </a:ext>
            </a:extLst>
          </p:cNvPr>
          <p:cNvSpPr/>
          <p:nvPr/>
        </p:nvSpPr>
        <p:spPr>
          <a:xfrm>
            <a:off x="217914" y="260648"/>
            <a:ext cx="8496944" cy="830997"/>
          </a:xfrm>
          <a:prstGeom prst="rect">
            <a:avLst/>
          </a:prstGeom>
        </p:spPr>
        <p:txBody>
          <a:bodyPr wrap="square">
            <a:spAutoFit/>
          </a:bodyPr>
          <a:lstStyle/>
          <a:p>
            <a:r>
              <a:rPr lang="cs-CZ" b="1" dirty="0">
                <a:solidFill>
                  <a:schemeClr val="accent2">
                    <a:lumMod val="75000"/>
                  </a:schemeClr>
                </a:solidFill>
                <a:latin typeface="+mn-lt"/>
              </a:rPr>
              <a:t>Nařízení EP a R (ES) č. 1069/2009 o hygienických pravidlech pro vedlejší produkty živočišného původu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a:extLst>
              <a:ext uri="{FF2B5EF4-FFF2-40B4-BE49-F238E27FC236}">
                <a16:creationId xmlns:a16="http://schemas.microsoft.com/office/drawing/2014/main" id="{746A0B94-44E7-4AAC-A2DB-07F1E0CFF513}"/>
              </a:ext>
            </a:extLst>
          </p:cNvPr>
          <p:cNvSpPr>
            <a:spLocks noGrp="1" noChangeArrowheads="1"/>
          </p:cNvSpPr>
          <p:nvPr>
            <p:ph type="title"/>
          </p:nvPr>
        </p:nvSpPr>
        <p:spPr>
          <a:xfrm>
            <a:off x="2051720" y="1066800"/>
            <a:ext cx="5189200" cy="645716"/>
          </a:xfrm>
        </p:spPr>
        <p:txBody>
          <a:bodyPr>
            <a:noAutofit/>
          </a:bodyPr>
          <a:lstStyle/>
          <a:p>
            <a:r>
              <a:rPr lang="cs-CZ" altLang="cs-CZ" sz="4000" b="1" dirty="0">
                <a:solidFill>
                  <a:srgbClr val="0070C0"/>
                </a:solidFill>
              </a:rPr>
              <a:t>Materiál kategorie 2</a:t>
            </a:r>
          </a:p>
        </p:txBody>
      </p:sp>
      <p:sp>
        <p:nvSpPr>
          <p:cNvPr id="3" name="Zástupný symbol pro obsah 2">
            <a:extLst>
              <a:ext uri="{FF2B5EF4-FFF2-40B4-BE49-F238E27FC236}">
                <a16:creationId xmlns:a16="http://schemas.microsoft.com/office/drawing/2014/main" id="{20AC016B-4E90-4FD9-9175-D730298E90A9}"/>
              </a:ext>
            </a:extLst>
          </p:cNvPr>
          <p:cNvSpPr>
            <a:spLocks noGrp="1"/>
          </p:cNvSpPr>
          <p:nvPr>
            <p:ph idx="1"/>
          </p:nvPr>
        </p:nvSpPr>
        <p:spPr>
          <a:xfrm>
            <a:off x="250825" y="1858963"/>
            <a:ext cx="8642350" cy="3932237"/>
          </a:xfrm>
        </p:spPr>
        <p:txBody>
          <a:bodyPr>
            <a:normAutofit/>
          </a:bodyPr>
          <a:lstStyle/>
          <a:p>
            <a:pPr>
              <a:buClrTx/>
              <a:buFont typeface="Wingdings" panose="05000000000000000000" pitchFamily="2" charset="2"/>
              <a:buChar char="Ø"/>
              <a:defRPr/>
            </a:pPr>
            <a:r>
              <a:rPr lang="cs-CZ" sz="2800" dirty="0">
                <a:solidFill>
                  <a:schemeClr val="bg1">
                    <a:lumMod val="10000"/>
                  </a:schemeClr>
                </a:solidFill>
              </a:rPr>
              <a:t> hnůj, nemineralizované guáno a obsah trávicího traktu</a:t>
            </a:r>
          </a:p>
          <a:p>
            <a:pPr>
              <a:buClrTx/>
              <a:buFont typeface="Wingdings" panose="05000000000000000000" pitchFamily="2" charset="2"/>
              <a:buChar char="Ø"/>
              <a:defRPr/>
            </a:pPr>
            <a:r>
              <a:rPr lang="cs-CZ" sz="2800" dirty="0">
                <a:solidFill>
                  <a:schemeClr val="bg1">
                    <a:lumMod val="10000"/>
                  </a:schemeClr>
                </a:solidFill>
              </a:rPr>
              <a:t>VŽP obsahujicí rezidua povolených látek</a:t>
            </a:r>
          </a:p>
          <a:p>
            <a:pPr>
              <a:buClrTx/>
              <a:buFont typeface="Wingdings" panose="05000000000000000000" pitchFamily="2" charset="2"/>
              <a:buChar char="Ø"/>
              <a:defRPr/>
            </a:pPr>
            <a:r>
              <a:rPr lang="cs-CZ" sz="2800" dirty="0">
                <a:solidFill>
                  <a:schemeClr val="bg1">
                    <a:lumMod val="10000"/>
                  </a:schemeClr>
                </a:solidFill>
              </a:rPr>
              <a:t> produkty ŽP, které byly z důvodu výskytu cizích těles v těchto produktech prohlášeny za nevhodné k lidské spotřebě</a:t>
            </a:r>
          </a:p>
          <a:p>
            <a:pPr>
              <a:buClrTx/>
              <a:buFont typeface="Wingdings" panose="05000000000000000000" pitchFamily="2" charset="2"/>
              <a:buChar char="Ø"/>
              <a:defRPr/>
            </a:pPr>
            <a:r>
              <a:rPr lang="cs-CZ" sz="2800" dirty="0">
                <a:solidFill>
                  <a:schemeClr val="bg1">
                    <a:lumMod val="10000"/>
                  </a:schemeClr>
                </a:solidFill>
              </a:rPr>
              <a:t> VŽP jiné než MK1 nebo MK2</a:t>
            </a:r>
          </a:p>
          <a:p>
            <a:pPr>
              <a:buClrTx/>
              <a:buFont typeface="Wingdings" panose="05000000000000000000" pitchFamily="2" charset="2"/>
              <a:buChar char="Ø"/>
              <a:defRPr/>
            </a:pPr>
            <a:r>
              <a:rPr lang="cs-CZ" sz="2800" dirty="0">
                <a:solidFill>
                  <a:schemeClr val="bg1">
                    <a:lumMod val="10000"/>
                  </a:schemeClr>
                </a:solidFill>
              </a:rPr>
              <a:t> směsi</a:t>
            </a:r>
          </a:p>
          <a:p>
            <a:pPr>
              <a:defRPr/>
            </a:pPr>
            <a:endParaRPr lang="cs-CZ" sz="3200" dirty="0">
              <a:solidFill>
                <a:schemeClr val="bg1">
                  <a:lumMod val="10000"/>
                </a:schemeClr>
              </a:solidFill>
            </a:endParaRPr>
          </a:p>
        </p:txBody>
      </p:sp>
      <p:sp>
        <p:nvSpPr>
          <p:cNvPr id="4" name="Obdélník 3">
            <a:extLst>
              <a:ext uri="{FF2B5EF4-FFF2-40B4-BE49-F238E27FC236}">
                <a16:creationId xmlns:a16="http://schemas.microsoft.com/office/drawing/2014/main" id="{44995510-3140-46A9-BB28-3F823127AA66}"/>
              </a:ext>
            </a:extLst>
          </p:cNvPr>
          <p:cNvSpPr/>
          <p:nvPr/>
        </p:nvSpPr>
        <p:spPr>
          <a:xfrm>
            <a:off x="217914" y="260648"/>
            <a:ext cx="8496944" cy="830997"/>
          </a:xfrm>
          <a:prstGeom prst="rect">
            <a:avLst/>
          </a:prstGeom>
        </p:spPr>
        <p:txBody>
          <a:bodyPr wrap="square">
            <a:spAutoFit/>
          </a:bodyPr>
          <a:lstStyle/>
          <a:p>
            <a:r>
              <a:rPr lang="cs-CZ" b="1" dirty="0">
                <a:solidFill>
                  <a:schemeClr val="accent2">
                    <a:lumMod val="75000"/>
                  </a:schemeClr>
                </a:solidFill>
                <a:latin typeface="+mn-lt"/>
              </a:rPr>
              <a:t>Nařízení EP a R (ES) č. 1069/2009 o hygienických pravidlech pro vedlejší produkty živočišného původu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6E59B2B0-25FE-49D4-B02B-E126F491E431}"/>
              </a:ext>
            </a:extLst>
          </p:cNvPr>
          <p:cNvSpPr>
            <a:spLocks noGrp="1" noChangeArrowheads="1"/>
          </p:cNvSpPr>
          <p:nvPr>
            <p:ph type="title"/>
          </p:nvPr>
        </p:nvSpPr>
        <p:spPr>
          <a:xfrm>
            <a:off x="1763688" y="908720"/>
            <a:ext cx="7543800" cy="830997"/>
          </a:xfrm>
        </p:spPr>
        <p:txBody>
          <a:bodyPr>
            <a:normAutofit/>
          </a:bodyPr>
          <a:lstStyle/>
          <a:p>
            <a:r>
              <a:rPr lang="cs-CZ" altLang="cs-CZ" sz="3600" b="1" dirty="0">
                <a:solidFill>
                  <a:srgbClr val="0070C0"/>
                </a:solidFill>
              </a:rPr>
              <a:t>Označení: materiál kategorie 2</a:t>
            </a:r>
            <a:endParaRPr lang="en-US" altLang="zh-CN" sz="3600" b="1" dirty="0">
              <a:ea typeface="SimSun" panose="02010600030101010101" pitchFamily="2" charset="-122"/>
            </a:endParaRPr>
          </a:p>
        </p:txBody>
      </p:sp>
      <p:sp>
        <p:nvSpPr>
          <p:cNvPr id="23554" name="Content Placeholder 2">
            <a:extLst>
              <a:ext uri="{FF2B5EF4-FFF2-40B4-BE49-F238E27FC236}">
                <a16:creationId xmlns:a16="http://schemas.microsoft.com/office/drawing/2014/main" id="{8706EEBA-CA26-4142-AA3E-7630E4253D48}"/>
              </a:ext>
            </a:extLst>
          </p:cNvPr>
          <p:cNvSpPr>
            <a:spLocks noGrp="1" noChangeArrowheads="1"/>
          </p:cNvSpPr>
          <p:nvPr>
            <p:ph idx="1"/>
          </p:nvPr>
        </p:nvSpPr>
        <p:spPr>
          <a:xfrm>
            <a:off x="838200" y="1876425"/>
            <a:ext cx="7315200" cy="3914775"/>
          </a:xfrm>
        </p:spPr>
        <p:txBody>
          <a:bodyPr>
            <a:normAutofit/>
          </a:bodyPr>
          <a:lstStyle/>
          <a:p>
            <a:pPr marL="0" indent="0" algn="ctr">
              <a:buFontTx/>
              <a:buNone/>
            </a:pPr>
            <a:r>
              <a:rPr lang="en-US" altLang="zh-CN" sz="2800" dirty="0" err="1">
                <a:solidFill>
                  <a:srgbClr val="171717"/>
                </a:solidFill>
                <a:ea typeface="SimSun" panose="02010600030101010101" pitchFamily="2" charset="-122"/>
              </a:rPr>
              <a:t>žlutá</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barva</a:t>
            </a:r>
            <a:r>
              <a:rPr lang="en-US" altLang="zh-CN" sz="2800" dirty="0">
                <a:solidFill>
                  <a:srgbClr val="171717"/>
                </a:solidFill>
                <a:ea typeface="SimSun" panose="02010600030101010101" pitchFamily="2" charset="-122"/>
              </a:rPr>
              <a:t> ​</a:t>
            </a:r>
          </a:p>
          <a:p>
            <a:pPr marL="0" indent="0" algn="ctr">
              <a:buFontTx/>
              <a:buNone/>
            </a:pPr>
            <a:r>
              <a:rPr lang="en-US" altLang="zh-CN" sz="2800" dirty="0">
                <a:solidFill>
                  <a:srgbClr val="171717"/>
                </a:solidFill>
                <a:ea typeface="SimSun" panose="02010600030101010101" pitchFamily="2" charset="-122"/>
              </a:rPr>
              <a:t>„</a:t>
            </a:r>
            <a:r>
              <a:rPr lang="en-US" altLang="zh-CN" sz="2800" dirty="0" err="1">
                <a:solidFill>
                  <a:srgbClr val="171717"/>
                </a:solidFill>
                <a:ea typeface="SimSun" panose="02010600030101010101" pitchFamily="2" charset="-122"/>
              </a:rPr>
              <a:t>není</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určeno</a:t>
            </a:r>
            <a:r>
              <a:rPr lang="en-US" altLang="zh-CN" sz="2800" dirty="0">
                <a:solidFill>
                  <a:srgbClr val="171717"/>
                </a:solidFill>
                <a:ea typeface="SimSun" panose="02010600030101010101" pitchFamily="2" charset="-122"/>
              </a:rPr>
              <a:t> ke </a:t>
            </a:r>
            <a:r>
              <a:rPr lang="en-US" altLang="zh-CN" sz="2800" dirty="0" err="1">
                <a:solidFill>
                  <a:srgbClr val="171717"/>
                </a:solidFill>
                <a:ea typeface="SimSun" panose="02010600030101010101" pitchFamily="2" charset="-122"/>
              </a:rPr>
              <a:t>krmení</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zvířat</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hnůj</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nebo</a:t>
            </a:r>
            <a:r>
              <a:rPr lang="en-US" altLang="zh-CN" sz="2800" dirty="0">
                <a:solidFill>
                  <a:srgbClr val="171717"/>
                </a:solidFill>
                <a:ea typeface="SimSun" panose="02010600030101010101" pitchFamily="2" charset="-122"/>
              </a:rPr>
              <a:t> „ke </a:t>
            </a:r>
            <a:r>
              <a:rPr lang="en-US" altLang="zh-CN" sz="2800" dirty="0" err="1">
                <a:solidFill>
                  <a:srgbClr val="171717"/>
                </a:solidFill>
                <a:ea typeface="SimSun" panose="02010600030101010101" pitchFamily="2" charset="-122"/>
              </a:rPr>
              <a:t>krmení</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výjimka</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dle</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čl</a:t>
            </a:r>
            <a:r>
              <a:rPr lang="en-US" altLang="zh-CN" sz="2800" dirty="0">
                <a:solidFill>
                  <a:srgbClr val="171717"/>
                </a:solidFill>
                <a:ea typeface="SimSun" panose="02010600030101010101" pitchFamily="2" charset="-122"/>
              </a:rPr>
              <a:t>. 18)“ </a:t>
            </a:r>
          </a:p>
        </p:txBody>
      </p:sp>
      <p:sp>
        <p:nvSpPr>
          <p:cNvPr id="4" name="Obdélník 3">
            <a:extLst>
              <a:ext uri="{FF2B5EF4-FFF2-40B4-BE49-F238E27FC236}">
                <a16:creationId xmlns:a16="http://schemas.microsoft.com/office/drawing/2014/main" id="{EA451D71-7A0C-4855-9849-365B4A449F86}"/>
              </a:ext>
            </a:extLst>
          </p:cNvPr>
          <p:cNvSpPr/>
          <p:nvPr/>
        </p:nvSpPr>
        <p:spPr>
          <a:xfrm>
            <a:off x="217914" y="260648"/>
            <a:ext cx="8496944" cy="830997"/>
          </a:xfrm>
          <a:prstGeom prst="rect">
            <a:avLst/>
          </a:prstGeom>
        </p:spPr>
        <p:txBody>
          <a:bodyPr wrap="square">
            <a:spAutoFit/>
          </a:bodyPr>
          <a:lstStyle/>
          <a:p>
            <a:r>
              <a:rPr lang="cs-CZ" b="1" dirty="0">
                <a:solidFill>
                  <a:schemeClr val="accent2">
                    <a:lumMod val="75000"/>
                  </a:schemeClr>
                </a:solidFill>
                <a:latin typeface="+mn-lt"/>
              </a:rPr>
              <a:t>Nařízení EP a R (ES) č. 1069/2009 o hygienických pravidlech pro vedlejší produkty živočišného původu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a:extLst>
              <a:ext uri="{FF2B5EF4-FFF2-40B4-BE49-F238E27FC236}">
                <a16:creationId xmlns:a16="http://schemas.microsoft.com/office/drawing/2014/main" id="{BE33439B-0E41-46FD-ABFA-DC37C4259EB4}"/>
              </a:ext>
            </a:extLst>
          </p:cNvPr>
          <p:cNvSpPr>
            <a:spLocks noGrp="1" noChangeArrowheads="1"/>
          </p:cNvSpPr>
          <p:nvPr>
            <p:ph type="title"/>
          </p:nvPr>
        </p:nvSpPr>
        <p:spPr>
          <a:xfrm>
            <a:off x="2234138" y="980728"/>
            <a:ext cx="4464496" cy="715962"/>
          </a:xfrm>
        </p:spPr>
        <p:txBody>
          <a:bodyPr>
            <a:normAutofit/>
          </a:bodyPr>
          <a:lstStyle/>
          <a:p>
            <a:r>
              <a:rPr lang="cs-CZ" altLang="cs-CZ" sz="3600" b="1" dirty="0">
                <a:solidFill>
                  <a:srgbClr val="0070C0"/>
                </a:solidFill>
              </a:rPr>
              <a:t>Materiál kategorie 3</a:t>
            </a:r>
          </a:p>
        </p:txBody>
      </p:sp>
      <p:sp>
        <p:nvSpPr>
          <p:cNvPr id="3" name="Zástupný symbol pro obsah 2">
            <a:extLst>
              <a:ext uri="{FF2B5EF4-FFF2-40B4-BE49-F238E27FC236}">
                <a16:creationId xmlns:a16="http://schemas.microsoft.com/office/drawing/2014/main" id="{86CC57EC-D9FC-444A-8F4E-09202E8A6AA4}"/>
              </a:ext>
            </a:extLst>
          </p:cNvPr>
          <p:cNvSpPr>
            <a:spLocks noGrp="1"/>
          </p:cNvSpPr>
          <p:nvPr>
            <p:ph idx="1"/>
          </p:nvPr>
        </p:nvSpPr>
        <p:spPr>
          <a:xfrm>
            <a:off x="323528" y="1834852"/>
            <a:ext cx="8734425" cy="4762500"/>
          </a:xfrm>
        </p:spPr>
        <p:txBody>
          <a:bodyPr>
            <a:normAutofit/>
          </a:bodyPr>
          <a:lstStyle/>
          <a:p>
            <a:pPr>
              <a:buClrTx/>
              <a:buFont typeface="Wingdings" panose="05000000000000000000" pitchFamily="2" charset="2"/>
              <a:buChar char="Ø"/>
            </a:pPr>
            <a:r>
              <a:rPr lang="cs-CZ" altLang="en-US" sz="2400" dirty="0">
                <a:solidFill>
                  <a:srgbClr val="171717"/>
                </a:solidFill>
              </a:rPr>
              <a:t> části těl poražených zvířat vhodných k lidské spotřebě, ale z obchodních důvodů neurčeny k produkci potravin</a:t>
            </a:r>
          </a:p>
          <a:p>
            <a:pPr>
              <a:buClrTx/>
              <a:buFont typeface="Wingdings" panose="05000000000000000000" pitchFamily="2" charset="2"/>
              <a:buChar char="Ø"/>
            </a:pPr>
            <a:r>
              <a:rPr lang="cs-CZ" altLang="en-US" sz="2400" dirty="0">
                <a:solidFill>
                  <a:srgbClr val="171717"/>
                </a:solidFill>
              </a:rPr>
              <a:t> odpad ze stravovacích zařízení kromě odpadů uvedených v článku 8 písm. f) </a:t>
            </a:r>
            <a:r>
              <a:rPr lang="cs-CZ" altLang="en-US" sz="2400" dirty="0" err="1">
                <a:solidFill>
                  <a:srgbClr val="171717"/>
                </a:solidFill>
              </a:rPr>
              <a:t>nař</a:t>
            </a:r>
            <a:r>
              <a:rPr lang="cs-CZ" altLang="en-US" sz="2400" dirty="0">
                <a:solidFill>
                  <a:srgbClr val="171717"/>
                </a:solidFill>
              </a:rPr>
              <a:t>. (ES) č. 1069/2009 (MK1) </a:t>
            </a:r>
            <a:r>
              <a:rPr lang="cs-CZ" altLang="en-US" dirty="0">
                <a:solidFill>
                  <a:srgbClr val="171717"/>
                </a:solidFill>
              </a:rPr>
              <a:t>(vzniklých v DP mezinárodní přepravy)</a:t>
            </a:r>
          </a:p>
          <a:p>
            <a:pPr>
              <a:buClrTx/>
              <a:buFont typeface="Wingdings" panose="05000000000000000000" pitchFamily="2" charset="2"/>
              <a:buChar char="Ø"/>
            </a:pPr>
            <a:r>
              <a:rPr lang="cs-CZ" altLang="en-US" sz="2400" dirty="0">
                <a:solidFill>
                  <a:srgbClr val="171717"/>
                </a:solidFill>
              </a:rPr>
              <a:t> části těl poražených zvířat nevhodných k lidské spotřebě, ale bez rizika přenosných onemocnění </a:t>
            </a:r>
            <a:r>
              <a:rPr lang="cs-CZ" altLang="en-US" dirty="0">
                <a:solidFill>
                  <a:srgbClr val="171717"/>
                </a:solidFill>
              </a:rPr>
              <a:t>(hlava drůbeže, krev, mléko, placenta, kůže a kožky, kožešiny, peří, vlna, srst, rohy, paznehty a prasečí štětiny)</a:t>
            </a:r>
          </a:p>
          <a:p>
            <a:pPr>
              <a:buClrTx/>
              <a:buFont typeface="Wingdings" panose="05000000000000000000" pitchFamily="2" charset="2"/>
              <a:buChar char="Ø"/>
            </a:pPr>
            <a:r>
              <a:rPr lang="cs-CZ" altLang="en-US" sz="2400" dirty="0">
                <a:solidFill>
                  <a:srgbClr val="171717"/>
                </a:solidFill>
              </a:rPr>
              <a:t>„zmetkové“ potraviny (vady balení, deformace a podobně – bez rizika)​</a:t>
            </a:r>
          </a:p>
          <a:p>
            <a:pPr>
              <a:buClrTx/>
              <a:buFont typeface="Wingdings" panose="05000000000000000000" pitchFamily="2" charset="2"/>
              <a:buChar char="Ø"/>
            </a:pPr>
            <a:r>
              <a:rPr lang="cs-CZ" altLang="en-US" sz="2400" dirty="0">
                <a:solidFill>
                  <a:srgbClr val="171717"/>
                </a:solidFill>
              </a:rPr>
              <a:t>krmiva pro </a:t>
            </a:r>
            <a:r>
              <a:rPr lang="cs-CZ" altLang="en-US" sz="2400" dirty="0" err="1">
                <a:solidFill>
                  <a:srgbClr val="171717"/>
                </a:solidFill>
              </a:rPr>
              <a:t>zv</a:t>
            </a:r>
            <a:r>
              <a:rPr lang="cs-CZ" altLang="en-US" sz="2400" dirty="0">
                <a:solidFill>
                  <a:srgbClr val="171717"/>
                </a:solidFill>
              </a:rPr>
              <a:t>. V zájmovém chovu s výrobními vadami</a:t>
            </a:r>
          </a:p>
          <a:p>
            <a:pPr>
              <a:buClrTx/>
              <a:buFont typeface="Wingdings" panose="05000000000000000000" pitchFamily="2" charset="2"/>
              <a:buChar char="Ø"/>
            </a:pPr>
            <a:r>
              <a:rPr lang="cs-CZ" altLang="en-US" sz="2400" dirty="0">
                <a:solidFill>
                  <a:srgbClr val="171717"/>
                </a:solidFill>
              </a:rPr>
              <a:t> ulity měkkýšů a korýšů s měkkými částmi​, vaječné </a:t>
            </a:r>
            <a:r>
              <a:rPr lang="cs-CZ" altLang="en-US" sz="2400" dirty="0" err="1">
                <a:solidFill>
                  <a:srgbClr val="171717"/>
                </a:solidFill>
              </a:rPr>
              <a:t>skořpky</a:t>
            </a:r>
            <a:endParaRPr lang="cs-CZ" altLang="en-US" sz="2400" dirty="0">
              <a:solidFill>
                <a:srgbClr val="171717"/>
              </a:solidFill>
            </a:endParaRPr>
          </a:p>
          <a:p>
            <a:endParaRPr lang="cs-CZ" altLang="en-US" sz="2400" dirty="0">
              <a:solidFill>
                <a:srgbClr val="171717"/>
              </a:solidFill>
            </a:endParaRPr>
          </a:p>
          <a:p>
            <a:endParaRPr lang="cs-CZ" altLang="en-US" sz="2400" dirty="0">
              <a:solidFill>
                <a:srgbClr val="171717"/>
              </a:solidFill>
            </a:endParaRPr>
          </a:p>
        </p:txBody>
      </p:sp>
      <p:sp>
        <p:nvSpPr>
          <p:cNvPr id="4" name="Obdélník 3">
            <a:extLst>
              <a:ext uri="{FF2B5EF4-FFF2-40B4-BE49-F238E27FC236}">
                <a16:creationId xmlns:a16="http://schemas.microsoft.com/office/drawing/2014/main" id="{B41AF36C-44F7-4809-B9F2-10D3147AE451}"/>
              </a:ext>
            </a:extLst>
          </p:cNvPr>
          <p:cNvSpPr/>
          <p:nvPr/>
        </p:nvSpPr>
        <p:spPr>
          <a:xfrm>
            <a:off x="217914" y="260648"/>
            <a:ext cx="8496944" cy="830997"/>
          </a:xfrm>
          <a:prstGeom prst="rect">
            <a:avLst/>
          </a:prstGeom>
        </p:spPr>
        <p:txBody>
          <a:bodyPr wrap="square">
            <a:spAutoFit/>
          </a:bodyPr>
          <a:lstStyle/>
          <a:p>
            <a:r>
              <a:rPr lang="cs-CZ" b="1" dirty="0">
                <a:solidFill>
                  <a:schemeClr val="accent2">
                    <a:lumMod val="75000"/>
                  </a:schemeClr>
                </a:solidFill>
                <a:latin typeface="+mn-lt"/>
              </a:rPr>
              <a:t>Nařízení EP a R (ES) č. 1069/2009 o hygienických pravidlech pro vedlejší produkty živočišného původu</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BBB583D8-C0AE-49B9-89AB-B269F48CC425}"/>
              </a:ext>
            </a:extLst>
          </p:cNvPr>
          <p:cNvSpPr>
            <a:spLocks noGrp="1" noChangeArrowheads="1"/>
          </p:cNvSpPr>
          <p:nvPr>
            <p:ph type="title"/>
          </p:nvPr>
        </p:nvSpPr>
        <p:spPr>
          <a:xfrm>
            <a:off x="1584106" y="1066800"/>
            <a:ext cx="6569294" cy="670561"/>
          </a:xfrm>
        </p:spPr>
        <p:txBody>
          <a:bodyPr>
            <a:normAutofit/>
          </a:bodyPr>
          <a:lstStyle/>
          <a:p>
            <a:r>
              <a:rPr lang="cs-CZ" altLang="cs-CZ" sz="3600" b="1" dirty="0">
                <a:solidFill>
                  <a:srgbClr val="0070C0"/>
                </a:solidFill>
              </a:rPr>
              <a:t>Označení: materiál kategorie 3</a:t>
            </a:r>
            <a:endParaRPr lang="en-US" altLang="zh-CN" sz="3600" b="1" dirty="0">
              <a:ea typeface="SimSun" panose="02010600030101010101" pitchFamily="2" charset="-122"/>
            </a:endParaRPr>
          </a:p>
        </p:txBody>
      </p:sp>
      <p:sp>
        <p:nvSpPr>
          <p:cNvPr id="3" name="Content Placeholder 2">
            <a:extLst>
              <a:ext uri="{FF2B5EF4-FFF2-40B4-BE49-F238E27FC236}">
                <a16:creationId xmlns:a16="http://schemas.microsoft.com/office/drawing/2014/main" id="{779B79C0-0877-4278-9060-35C4E23D8F29}"/>
              </a:ext>
            </a:extLst>
          </p:cNvPr>
          <p:cNvSpPr>
            <a:spLocks noGrp="1"/>
          </p:cNvSpPr>
          <p:nvPr>
            <p:ph idx="1"/>
          </p:nvPr>
        </p:nvSpPr>
        <p:spPr>
          <a:xfrm>
            <a:off x="838200" y="2060575"/>
            <a:ext cx="7315200" cy="3730625"/>
          </a:xfrm>
        </p:spPr>
        <p:txBody>
          <a:bodyPr>
            <a:normAutofit/>
          </a:bodyPr>
          <a:lstStyle/>
          <a:p>
            <a:pPr marL="0" indent="0" algn="ctr">
              <a:buFontTx/>
              <a:buNone/>
            </a:pPr>
            <a:r>
              <a:rPr lang="en-US" altLang="zh-CN" sz="2800" dirty="0" err="1">
                <a:solidFill>
                  <a:srgbClr val="171717"/>
                </a:solidFill>
                <a:ea typeface="SimSun" panose="02010600030101010101" pitchFamily="2" charset="-122"/>
              </a:rPr>
              <a:t>zelenomodrá</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barva</a:t>
            </a:r>
            <a:r>
              <a:rPr lang="en-US" altLang="zh-CN" sz="2800" dirty="0">
                <a:solidFill>
                  <a:srgbClr val="171717"/>
                </a:solidFill>
                <a:ea typeface="SimSun" panose="02010600030101010101" pitchFamily="2" charset="-122"/>
              </a:rPr>
              <a:t> ​</a:t>
            </a:r>
          </a:p>
          <a:p>
            <a:pPr marL="0" indent="0" algn="ctr">
              <a:buFontTx/>
              <a:buNone/>
            </a:pPr>
            <a:r>
              <a:rPr lang="en-US" altLang="zh-CN" sz="2800" dirty="0">
                <a:solidFill>
                  <a:srgbClr val="171717"/>
                </a:solidFill>
                <a:ea typeface="SimSun" panose="02010600030101010101" pitchFamily="2" charset="-122"/>
              </a:rPr>
              <a:t>„</a:t>
            </a:r>
            <a:r>
              <a:rPr lang="en-US" altLang="zh-CN" sz="2800" dirty="0" err="1">
                <a:solidFill>
                  <a:srgbClr val="171717"/>
                </a:solidFill>
                <a:ea typeface="SimSun" panose="02010600030101010101" pitchFamily="2" charset="-122"/>
              </a:rPr>
              <a:t>není</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určeno</a:t>
            </a:r>
            <a:r>
              <a:rPr lang="en-US" altLang="zh-CN" sz="2800" dirty="0">
                <a:solidFill>
                  <a:srgbClr val="171717"/>
                </a:solidFill>
                <a:ea typeface="SimSun" panose="02010600030101010101" pitchFamily="2" charset="-122"/>
              </a:rPr>
              <a:t> k </a:t>
            </a:r>
            <a:r>
              <a:rPr lang="en-US" altLang="zh-CN" sz="2800" dirty="0" err="1">
                <a:solidFill>
                  <a:srgbClr val="171717"/>
                </a:solidFill>
                <a:ea typeface="SimSun" panose="02010600030101010101" pitchFamily="2" charset="-122"/>
              </a:rPr>
              <a:t>lidské</a:t>
            </a:r>
            <a:r>
              <a:rPr lang="en-US" altLang="zh-CN" sz="2800" dirty="0">
                <a:solidFill>
                  <a:srgbClr val="171717"/>
                </a:solidFill>
                <a:ea typeface="SimSun" panose="02010600030101010101" pitchFamily="2" charset="-122"/>
              </a:rPr>
              <a:t> </a:t>
            </a:r>
            <a:r>
              <a:rPr lang="en-US" altLang="zh-CN" sz="2800" dirty="0" err="1">
                <a:solidFill>
                  <a:srgbClr val="171717"/>
                </a:solidFill>
                <a:ea typeface="SimSun" panose="02010600030101010101" pitchFamily="2" charset="-122"/>
              </a:rPr>
              <a:t>spotřebě</a:t>
            </a:r>
            <a:r>
              <a:rPr lang="en-US" altLang="zh-CN" sz="2800" dirty="0">
                <a:solidFill>
                  <a:srgbClr val="171717"/>
                </a:solidFill>
                <a:ea typeface="SimSun" panose="02010600030101010101" pitchFamily="2" charset="-122"/>
              </a:rPr>
              <a:t>“​</a:t>
            </a:r>
          </a:p>
          <a:p>
            <a:pPr marL="0" indent="0" algn="ctr"/>
            <a:endParaRPr lang="en-US" altLang="zh-CN" sz="2800" dirty="0">
              <a:solidFill>
                <a:srgbClr val="171717"/>
              </a:solidFill>
              <a:ea typeface="SimSun" panose="02010600030101010101" pitchFamily="2" charset="-122"/>
            </a:endParaRPr>
          </a:p>
          <a:p>
            <a:pPr marL="0" indent="0"/>
            <a:r>
              <a:rPr lang="en-US" altLang="zh-CN" sz="2800" dirty="0">
                <a:ea typeface="SimSun" panose="02010600030101010101" pitchFamily="2" charset="-122"/>
              </a:rPr>
              <a:t>​</a:t>
            </a:r>
          </a:p>
        </p:txBody>
      </p:sp>
      <p:sp>
        <p:nvSpPr>
          <p:cNvPr id="4" name="Obdélník 3">
            <a:extLst>
              <a:ext uri="{FF2B5EF4-FFF2-40B4-BE49-F238E27FC236}">
                <a16:creationId xmlns:a16="http://schemas.microsoft.com/office/drawing/2014/main" id="{AFD0DE08-E676-4167-B1F5-2A17B47B6008}"/>
              </a:ext>
            </a:extLst>
          </p:cNvPr>
          <p:cNvSpPr/>
          <p:nvPr/>
        </p:nvSpPr>
        <p:spPr>
          <a:xfrm>
            <a:off x="217914" y="260648"/>
            <a:ext cx="8496944" cy="830997"/>
          </a:xfrm>
          <a:prstGeom prst="rect">
            <a:avLst/>
          </a:prstGeom>
        </p:spPr>
        <p:txBody>
          <a:bodyPr wrap="square">
            <a:spAutoFit/>
          </a:bodyPr>
          <a:lstStyle/>
          <a:p>
            <a:r>
              <a:rPr lang="cs-CZ" b="1" dirty="0">
                <a:solidFill>
                  <a:schemeClr val="accent2">
                    <a:lumMod val="75000"/>
                  </a:schemeClr>
                </a:solidFill>
                <a:latin typeface="+mn-lt"/>
              </a:rPr>
              <a:t>Nařízení EP a R (ES) č. 1069/2009 o hygienických pravidlech pro vedlejší produkty živočišného původu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EAD1DA84-7743-4A4A-B581-455A22B05CAB}"/>
              </a:ext>
            </a:extLst>
          </p:cNvPr>
          <p:cNvSpPr>
            <a:spLocks noGrp="1" noChangeArrowheads="1"/>
          </p:cNvSpPr>
          <p:nvPr>
            <p:ph type="title"/>
          </p:nvPr>
        </p:nvSpPr>
        <p:spPr>
          <a:xfrm>
            <a:off x="2051720" y="980728"/>
            <a:ext cx="5261208" cy="684625"/>
          </a:xfrm>
        </p:spPr>
        <p:txBody>
          <a:bodyPr>
            <a:normAutofit/>
          </a:bodyPr>
          <a:lstStyle/>
          <a:p>
            <a:r>
              <a:rPr lang="cs-CZ" altLang="en-US" sz="3600" b="1" dirty="0">
                <a:solidFill>
                  <a:srgbClr val="0070C0"/>
                </a:solidFill>
              </a:rPr>
              <a:t>Zpracování a likvidace MK3</a:t>
            </a:r>
            <a:r>
              <a:rPr lang="en-US" altLang="zh-CN" sz="3600" b="1" dirty="0">
                <a:solidFill>
                  <a:srgbClr val="0070C0"/>
                </a:solidFill>
                <a:ea typeface="SimSun" panose="02010600030101010101" pitchFamily="2" charset="-122"/>
              </a:rPr>
              <a:t>​</a:t>
            </a:r>
          </a:p>
        </p:txBody>
      </p:sp>
      <p:sp>
        <p:nvSpPr>
          <p:cNvPr id="3" name="Content Placeholder 2">
            <a:extLst>
              <a:ext uri="{FF2B5EF4-FFF2-40B4-BE49-F238E27FC236}">
                <a16:creationId xmlns:a16="http://schemas.microsoft.com/office/drawing/2014/main" id="{09C46157-F052-4DFC-97F7-46AD14AEB5D8}"/>
              </a:ext>
            </a:extLst>
          </p:cNvPr>
          <p:cNvSpPr>
            <a:spLocks noGrp="1"/>
          </p:cNvSpPr>
          <p:nvPr>
            <p:ph idx="1"/>
          </p:nvPr>
        </p:nvSpPr>
        <p:spPr>
          <a:xfrm>
            <a:off x="310384" y="1988840"/>
            <a:ext cx="8568952" cy="4191000"/>
          </a:xfrm>
        </p:spPr>
        <p:txBody>
          <a:bodyPr>
            <a:normAutofit/>
          </a:bodyPr>
          <a:lstStyle/>
          <a:p>
            <a:pPr>
              <a:buClrTx/>
              <a:buFont typeface="Wingdings" panose="05000000000000000000" pitchFamily="2" charset="2"/>
              <a:buChar char="Ø"/>
            </a:pPr>
            <a:r>
              <a:rPr lang="cs-CZ" altLang="en-US" sz="2400" dirty="0">
                <a:solidFill>
                  <a:srgbClr val="171717"/>
                </a:solidFill>
              </a:rPr>
              <a:t> zpracování sterilizací</a:t>
            </a:r>
          </a:p>
          <a:p>
            <a:pPr>
              <a:buClrTx/>
              <a:buFont typeface="Wingdings" panose="05000000000000000000" pitchFamily="2" charset="2"/>
              <a:buChar char="Ø"/>
            </a:pPr>
            <a:r>
              <a:rPr lang="cs-CZ" altLang="en-US" sz="2400" dirty="0">
                <a:solidFill>
                  <a:srgbClr val="171717"/>
                </a:solidFill>
              </a:rPr>
              <a:t> likvidace spálením nebo </a:t>
            </a:r>
            <a:r>
              <a:rPr lang="cs-CZ" altLang="en-US" sz="2400" dirty="0" err="1">
                <a:solidFill>
                  <a:srgbClr val="171717"/>
                </a:solidFill>
              </a:rPr>
              <a:t>spoluspálením</a:t>
            </a:r>
            <a:r>
              <a:rPr lang="cs-CZ" altLang="en-US" sz="2400" dirty="0">
                <a:solidFill>
                  <a:srgbClr val="171717"/>
                </a:solidFill>
              </a:rPr>
              <a:t> po předchozím zpracování nebo bez něj</a:t>
            </a:r>
          </a:p>
          <a:p>
            <a:pPr>
              <a:buClrTx/>
              <a:buFont typeface="Wingdings" panose="05000000000000000000" pitchFamily="2" charset="2"/>
              <a:buChar char="Ø"/>
            </a:pPr>
            <a:r>
              <a:rPr lang="cs-CZ" altLang="en-US" sz="2400" dirty="0">
                <a:solidFill>
                  <a:srgbClr val="171717"/>
                </a:solidFill>
              </a:rPr>
              <a:t> skládkování po předchozím zpracování, </a:t>
            </a:r>
          </a:p>
          <a:p>
            <a:pPr>
              <a:buClrTx/>
              <a:buFont typeface="Wingdings" panose="05000000000000000000" pitchFamily="2" charset="2"/>
              <a:buChar char="Ø"/>
            </a:pPr>
            <a:r>
              <a:rPr lang="cs-CZ" altLang="en-US" sz="2400" dirty="0">
                <a:solidFill>
                  <a:srgbClr val="171717"/>
                </a:solidFill>
              </a:rPr>
              <a:t> výroba krmiv </a:t>
            </a:r>
            <a:r>
              <a:rPr lang="cs-CZ" altLang="en-US" dirty="0">
                <a:solidFill>
                  <a:srgbClr val="171717"/>
                </a:solidFill>
              </a:rPr>
              <a:t>(hospodářská, kožešinová, zájmová)</a:t>
            </a:r>
          </a:p>
          <a:p>
            <a:pPr>
              <a:buClrTx/>
              <a:buFont typeface="Wingdings" panose="05000000000000000000" pitchFamily="2" charset="2"/>
              <a:buChar char="Ø"/>
            </a:pPr>
            <a:r>
              <a:rPr lang="cs-CZ" altLang="en-US" sz="2400" dirty="0">
                <a:solidFill>
                  <a:srgbClr val="171717"/>
                </a:solidFill>
              </a:rPr>
              <a:t> použití v kompostárnách nebo </a:t>
            </a:r>
            <a:r>
              <a:rPr lang="cs-CZ" altLang="en-US" sz="2400" dirty="0" err="1">
                <a:solidFill>
                  <a:srgbClr val="171717"/>
                </a:solidFill>
              </a:rPr>
              <a:t>bioplynárnách</a:t>
            </a:r>
            <a:endParaRPr lang="cs-CZ" altLang="en-US" sz="2400" dirty="0">
              <a:solidFill>
                <a:srgbClr val="171717"/>
              </a:solidFill>
            </a:endParaRPr>
          </a:p>
          <a:p>
            <a:pPr>
              <a:buClrTx/>
              <a:buFont typeface="Wingdings" panose="05000000000000000000" pitchFamily="2" charset="2"/>
              <a:buChar char="Ø"/>
            </a:pPr>
            <a:r>
              <a:rPr lang="cs-CZ" altLang="en-US" sz="2400" dirty="0">
                <a:solidFill>
                  <a:srgbClr val="171717"/>
                </a:solidFill>
              </a:rPr>
              <a:t>možnost ošetření v zařízeních na místě vzniku a výsledné materiály se použijí na místě (malá zařízení přímo u kuchyní)</a:t>
            </a:r>
          </a:p>
          <a:p>
            <a:endParaRPr lang="en-US" altLang="zh-CN" sz="2400" dirty="0">
              <a:ea typeface="SimSun" panose="02010600030101010101" pitchFamily="2" charset="-122"/>
            </a:endParaRPr>
          </a:p>
        </p:txBody>
      </p:sp>
      <p:sp>
        <p:nvSpPr>
          <p:cNvPr id="4" name="Obdélník 3">
            <a:extLst>
              <a:ext uri="{FF2B5EF4-FFF2-40B4-BE49-F238E27FC236}">
                <a16:creationId xmlns:a16="http://schemas.microsoft.com/office/drawing/2014/main" id="{7DDAE493-C7BF-494F-9D6B-0A951E4014D1}"/>
              </a:ext>
            </a:extLst>
          </p:cNvPr>
          <p:cNvSpPr/>
          <p:nvPr/>
        </p:nvSpPr>
        <p:spPr>
          <a:xfrm>
            <a:off x="217914" y="260648"/>
            <a:ext cx="8496944" cy="830997"/>
          </a:xfrm>
          <a:prstGeom prst="rect">
            <a:avLst/>
          </a:prstGeom>
        </p:spPr>
        <p:txBody>
          <a:bodyPr wrap="square">
            <a:spAutoFit/>
          </a:bodyPr>
          <a:lstStyle/>
          <a:p>
            <a:r>
              <a:rPr lang="cs-CZ" b="1" dirty="0">
                <a:solidFill>
                  <a:schemeClr val="accent2">
                    <a:lumMod val="75000"/>
                  </a:schemeClr>
                </a:solidFill>
                <a:latin typeface="+mn-lt"/>
              </a:rPr>
              <a:t>Nařízení EP a R (ES) č. 1069/2009 o hygienických pravidlech pro vedlejší produkty živočišného původu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5DED96AE-D28F-4E71-AAD2-2E8BD2D8EF97}"/>
              </a:ext>
            </a:extLst>
          </p:cNvPr>
          <p:cNvSpPr/>
          <p:nvPr/>
        </p:nvSpPr>
        <p:spPr>
          <a:xfrm>
            <a:off x="217914" y="260648"/>
            <a:ext cx="8496944" cy="830997"/>
          </a:xfrm>
          <a:prstGeom prst="rect">
            <a:avLst/>
          </a:prstGeom>
        </p:spPr>
        <p:txBody>
          <a:bodyPr wrap="square">
            <a:spAutoFit/>
          </a:bodyPr>
          <a:lstStyle/>
          <a:p>
            <a:r>
              <a:rPr lang="cs-CZ" b="1" dirty="0">
                <a:solidFill>
                  <a:schemeClr val="accent2">
                    <a:lumMod val="75000"/>
                  </a:schemeClr>
                </a:solidFill>
                <a:latin typeface="+mn-lt"/>
              </a:rPr>
              <a:t>Nařízení EP a R (ES) č. 1069/2009 o hygienických pravidlech pro vedlejší produkty živočišného původu</a:t>
            </a:r>
          </a:p>
        </p:txBody>
      </p:sp>
      <p:sp>
        <p:nvSpPr>
          <p:cNvPr id="5" name="Obdélník 4">
            <a:extLst>
              <a:ext uri="{FF2B5EF4-FFF2-40B4-BE49-F238E27FC236}">
                <a16:creationId xmlns:a16="http://schemas.microsoft.com/office/drawing/2014/main" id="{4C2593B2-48CE-48D0-8C1A-E4B4C12D2581}"/>
              </a:ext>
            </a:extLst>
          </p:cNvPr>
          <p:cNvSpPr/>
          <p:nvPr/>
        </p:nvSpPr>
        <p:spPr>
          <a:xfrm>
            <a:off x="379932" y="1916832"/>
            <a:ext cx="8334926" cy="3416320"/>
          </a:xfrm>
          <a:prstGeom prst="rect">
            <a:avLst/>
          </a:prstGeom>
        </p:spPr>
        <p:txBody>
          <a:bodyPr wrap="square">
            <a:spAutoFit/>
          </a:bodyPr>
          <a:lstStyle/>
          <a:p>
            <a:pPr marL="342900" indent="-342900">
              <a:buFont typeface="Wingdings" panose="05000000000000000000" pitchFamily="2" charset="2"/>
              <a:buChar char="Ø"/>
              <a:defRPr/>
            </a:pPr>
            <a:r>
              <a:rPr lang="cs-CZ" dirty="0">
                <a:solidFill>
                  <a:schemeClr val="bg1">
                    <a:lumMod val="10000"/>
                  </a:schemeClr>
                </a:solidFill>
                <a:latin typeface="+mn-lt"/>
              </a:rPr>
              <a:t>Hospodářským zvířatům je tyto materiály zakázáno zkrmovat</a:t>
            </a:r>
          </a:p>
          <a:p>
            <a:pPr marL="342900" indent="-342900">
              <a:buFont typeface="Wingdings" panose="05000000000000000000" pitchFamily="2" charset="2"/>
              <a:buChar char="Ø"/>
              <a:defRPr/>
            </a:pPr>
            <a:endParaRPr lang="cs-CZ" dirty="0">
              <a:solidFill>
                <a:schemeClr val="bg1">
                  <a:lumMod val="10000"/>
                </a:schemeClr>
              </a:solidFill>
              <a:latin typeface="+mn-lt"/>
            </a:endParaRPr>
          </a:p>
          <a:p>
            <a:pPr marL="342900" indent="-342900">
              <a:buFont typeface="Wingdings" panose="05000000000000000000" pitchFamily="2" charset="2"/>
              <a:buChar char="Ø"/>
              <a:defRPr/>
            </a:pPr>
            <a:r>
              <a:rPr lang="cs-CZ" dirty="0">
                <a:solidFill>
                  <a:schemeClr val="bg1">
                    <a:lumMod val="10000"/>
                  </a:schemeClr>
                </a:solidFill>
                <a:latin typeface="+mn-lt"/>
              </a:rPr>
              <a:t>Pouze odpad ze stravovacích zařízeních: je možné použít ke krmení kožešinových zvířat.</a:t>
            </a:r>
          </a:p>
          <a:p>
            <a:pPr marL="342900" indent="-342900">
              <a:buFont typeface="Wingdings" panose="05000000000000000000" pitchFamily="2" charset="2"/>
              <a:buChar char="Ø"/>
              <a:defRPr/>
            </a:pPr>
            <a:endParaRPr lang="cs-CZ" dirty="0">
              <a:solidFill>
                <a:schemeClr val="bg1">
                  <a:lumMod val="10000"/>
                </a:schemeClr>
              </a:solidFill>
              <a:latin typeface="+mn-lt"/>
            </a:endParaRPr>
          </a:p>
          <a:p>
            <a:pPr marL="342900" indent="-342900">
              <a:buFont typeface="Wingdings" panose="05000000000000000000" pitchFamily="2" charset="2"/>
              <a:buChar char="Ø"/>
              <a:defRPr/>
            </a:pPr>
            <a:r>
              <a:rPr lang="cs-CZ" dirty="0">
                <a:solidFill>
                  <a:schemeClr val="bg1">
                    <a:lumMod val="10000"/>
                  </a:schemeClr>
                </a:solidFill>
                <a:latin typeface="+mn-lt"/>
              </a:rPr>
              <a:t>Zkrmování zvířatům v zájmovém chovu není povoleno</a:t>
            </a:r>
          </a:p>
          <a:p>
            <a:pPr marL="342900" indent="-342900">
              <a:buFont typeface="Wingdings" panose="05000000000000000000" pitchFamily="2" charset="2"/>
              <a:buChar char="Ø"/>
              <a:defRPr/>
            </a:pPr>
            <a:endParaRPr lang="cs-CZ" dirty="0">
              <a:solidFill>
                <a:schemeClr val="bg1">
                  <a:lumMod val="10000"/>
                </a:schemeClr>
              </a:solidFill>
              <a:latin typeface="+mn-lt"/>
            </a:endParaRPr>
          </a:p>
          <a:p>
            <a:pPr marL="342900" indent="-342900">
              <a:buFont typeface="Wingdings" panose="05000000000000000000" pitchFamily="2" charset="2"/>
              <a:buChar char="Ø"/>
              <a:defRPr/>
            </a:pPr>
            <a:r>
              <a:rPr lang="cs-CZ" dirty="0">
                <a:solidFill>
                  <a:schemeClr val="bg1">
                    <a:lumMod val="10000"/>
                  </a:schemeClr>
                </a:solidFill>
                <a:latin typeface="+mn-lt"/>
              </a:rPr>
              <a:t>Krmení suchozemských zvířat zpracovanými živočišnými bílkovinami z těl zvířat stejného druhu</a:t>
            </a:r>
          </a:p>
        </p:txBody>
      </p:sp>
      <p:sp>
        <p:nvSpPr>
          <p:cNvPr id="6" name="Nadpis 1">
            <a:extLst>
              <a:ext uri="{FF2B5EF4-FFF2-40B4-BE49-F238E27FC236}">
                <a16:creationId xmlns:a16="http://schemas.microsoft.com/office/drawing/2014/main" id="{9B87F3D3-B909-417B-AD9B-4E852889BF33}"/>
              </a:ext>
            </a:extLst>
          </p:cNvPr>
          <p:cNvSpPr>
            <a:spLocks noGrp="1" noChangeArrowheads="1"/>
          </p:cNvSpPr>
          <p:nvPr>
            <p:ph type="title"/>
          </p:nvPr>
        </p:nvSpPr>
        <p:spPr>
          <a:xfrm>
            <a:off x="3851920" y="980728"/>
            <a:ext cx="2121838" cy="715962"/>
          </a:xfrm>
        </p:spPr>
        <p:txBody>
          <a:bodyPr>
            <a:normAutofit/>
          </a:bodyPr>
          <a:lstStyle/>
          <a:p>
            <a:r>
              <a:rPr lang="cs-CZ" altLang="cs-CZ" sz="3600" b="1" dirty="0">
                <a:solidFill>
                  <a:srgbClr val="0070C0"/>
                </a:solidFill>
              </a:rPr>
              <a:t>ZÁKAZ</a:t>
            </a:r>
          </a:p>
        </p:txBody>
      </p:sp>
    </p:spTree>
    <p:extLst>
      <p:ext uri="{BB962C8B-B14F-4D97-AF65-F5344CB8AC3E}">
        <p14:creationId xmlns:p14="http://schemas.microsoft.com/office/powerpoint/2010/main" val="1382106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a:extLst>
              <a:ext uri="{FF2B5EF4-FFF2-40B4-BE49-F238E27FC236}">
                <a16:creationId xmlns:a16="http://schemas.microsoft.com/office/drawing/2014/main" id="{A3898E44-9EE6-4CC9-8B7C-4021B63FC4BB}"/>
              </a:ext>
            </a:extLst>
          </p:cNvPr>
          <p:cNvSpPr>
            <a:spLocks noGrp="1" noChangeArrowheads="1"/>
          </p:cNvSpPr>
          <p:nvPr>
            <p:ph type="title"/>
          </p:nvPr>
        </p:nvSpPr>
        <p:spPr>
          <a:xfrm>
            <a:off x="822960" y="286605"/>
            <a:ext cx="7543800" cy="910148"/>
          </a:xfrm>
        </p:spPr>
        <p:txBody>
          <a:bodyPr>
            <a:normAutofit/>
          </a:bodyPr>
          <a:lstStyle/>
          <a:p>
            <a:r>
              <a:rPr lang="cs-CZ" altLang="cs-CZ" sz="3600" dirty="0" err="1">
                <a:solidFill>
                  <a:schemeClr val="accent6">
                    <a:lumMod val="50000"/>
                  </a:schemeClr>
                </a:solidFill>
              </a:rPr>
              <a:t>Vyhl</a:t>
            </a:r>
            <a:r>
              <a:rPr lang="cs-CZ" altLang="cs-CZ" sz="3600" dirty="0">
                <a:solidFill>
                  <a:schemeClr val="accent6">
                    <a:lumMod val="50000"/>
                  </a:schemeClr>
                </a:solidFill>
              </a:rPr>
              <a:t>. 299/2003- zkrmování KO</a:t>
            </a:r>
            <a:br>
              <a:rPr lang="cs-CZ" altLang="cs-CZ" sz="3600" dirty="0">
                <a:solidFill>
                  <a:schemeClr val="accent6">
                    <a:lumMod val="50000"/>
                  </a:schemeClr>
                </a:solidFill>
              </a:rPr>
            </a:br>
            <a:r>
              <a:rPr lang="cs-CZ" altLang="cs-CZ" sz="2000" dirty="0">
                <a:solidFill>
                  <a:schemeClr val="accent6">
                    <a:lumMod val="50000"/>
                  </a:schemeClr>
                </a:solidFill>
              </a:rPr>
              <a:t>zrušeno k 1. 10. 2022 </a:t>
            </a:r>
            <a:endParaRPr lang="cs-CZ" altLang="cs-CZ" sz="3600" dirty="0">
              <a:solidFill>
                <a:schemeClr val="accent6">
                  <a:lumMod val="50000"/>
                </a:schemeClr>
              </a:solidFill>
            </a:endParaRPr>
          </a:p>
        </p:txBody>
      </p:sp>
      <p:sp>
        <p:nvSpPr>
          <p:cNvPr id="3" name="Zástupný symbol pro obsah 2">
            <a:extLst>
              <a:ext uri="{FF2B5EF4-FFF2-40B4-BE49-F238E27FC236}">
                <a16:creationId xmlns:a16="http://schemas.microsoft.com/office/drawing/2014/main" id="{1D1FC0F7-7CE6-4EFB-B09F-CB844EE67E0E}"/>
              </a:ext>
            </a:extLst>
          </p:cNvPr>
          <p:cNvSpPr>
            <a:spLocks noGrp="1"/>
          </p:cNvSpPr>
          <p:nvPr>
            <p:ph idx="1"/>
          </p:nvPr>
        </p:nvSpPr>
        <p:spPr>
          <a:xfrm>
            <a:off x="359532" y="2204864"/>
            <a:ext cx="8424936" cy="2304256"/>
          </a:xfrm>
        </p:spPr>
        <p:txBody>
          <a:bodyPr>
            <a:normAutofit/>
          </a:bodyPr>
          <a:lstStyle/>
          <a:p>
            <a:r>
              <a:rPr lang="cs-CZ" dirty="0"/>
              <a:t>Použití kuchyňských odpadů</a:t>
            </a:r>
          </a:p>
          <a:p>
            <a:pPr>
              <a:buClrTx/>
              <a:buFont typeface="Wingdings" panose="05000000000000000000" pitchFamily="2" charset="2"/>
              <a:buChar char="Ø"/>
            </a:pPr>
            <a:r>
              <a:rPr lang="cs-CZ" dirty="0"/>
              <a:t>Kuchyňské odpady nesmí být používány ke krmení zvířat.</a:t>
            </a:r>
          </a:p>
          <a:p>
            <a:pPr>
              <a:buClrTx/>
              <a:buFont typeface="Wingdings" panose="05000000000000000000" pitchFamily="2" charset="2"/>
              <a:buChar char="Ø"/>
            </a:pPr>
            <a:r>
              <a:rPr lang="cs-CZ" dirty="0"/>
              <a:t>Kuchyňské odpady z dopravních prostředků z mezinárodní dopravy musí být shromažďovány a neškodně odstraňovány pod úředním dohledem.</a:t>
            </a:r>
          </a:p>
          <a:p>
            <a:pPr>
              <a:defRPr/>
            </a:pPr>
            <a:endParaRPr lang="cs-CZ" sz="2800" dirty="0">
              <a:solidFill>
                <a:schemeClr val="bg1">
                  <a:lumMod val="1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a:extLst>
              <a:ext uri="{FF2B5EF4-FFF2-40B4-BE49-F238E27FC236}">
                <a16:creationId xmlns:a16="http://schemas.microsoft.com/office/drawing/2014/main" id="{71BE3E19-83E4-4801-AF40-4C857594156B}"/>
              </a:ext>
            </a:extLst>
          </p:cNvPr>
          <p:cNvSpPr>
            <a:spLocks noGrp="1" noChangeArrowheads="1"/>
          </p:cNvSpPr>
          <p:nvPr>
            <p:ph type="title"/>
          </p:nvPr>
        </p:nvSpPr>
        <p:spPr>
          <a:xfrm>
            <a:off x="323850" y="702557"/>
            <a:ext cx="8589963" cy="649288"/>
          </a:xfrm>
        </p:spPr>
        <p:txBody>
          <a:bodyPr>
            <a:normAutofit fontScale="90000"/>
          </a:bodyPr>
          <a:lstStyle/>
          <a:p>
            <a:pPr algn="ctr"/>
            <a:r>
              <a:rPr lang="cs-CZ" altLang="cs-CZ" b="1" dirty="0">
                <a:solidFill>
                  <a:srgbClr val="1984CC"/>
                </a:solidFill>
              </a:rPr>
              <a:t>Veterinární asanace</a:t>
            </a:r>
          </a:p>
        </p:txBody>
      </p:sp>
      <p:sp>
        <p:nvSpPr>
          <p:cNvPr id="26627" name="Zástupný symbol pro obsah 2">
            <a:extLst>
              <a:ext uri="{FF2B5EF4-FFF2-40B4-BE49-F238E27FC236}">
                <a16:creationId xmlns:a16="http://schemas.microsoft.com/office/drawing/2014/main" id="{2625AF7B-35A8-4A02-B269-0C5742836739}"/>
              </a:ext>
            </a:extLst>
          </p:cNvPr>
          <p:cNvSpPr>
            <a:spLocks noGrp="1"/>
          </p:cNvSpPr>
          <p:nvPr>
            <p:ph idx="1"/>
          </p:nvPr>
        </p:nvSpPr>
        <p:spPr>
          <a:xfrm>
            <a:off x="323850" y="1700808"/>
            <a:ext cx="8229600" cy="4608513"/>
          </a:xfrm>
        </p:spPr>
        <p:txBody>
          <a:bodyPr>
            <a:normAutofit/>
          </a:bodyPr>
          <a:lstStyle/>
          <a:p>
            <a:pPr>
              <a:buClrTx/>
              <a:buFont typeface="Wingdings" panose="05000000000000000000" pitchFamily="2" charset="2"/>
              <a:buChar char="Ø"/>
            </a:pPr>
            <a:r>
              <a:rPr lang="cs-CZ" altLang="cs-CZ" sz="2800" dirty="0">
                <a:solidFill>
                  <a:srgbClr val="262626"/>
                </a:solidFill>
              </a:rPr>
              <a:t>shromažďování (sběr), přeprava (svoz), neškodné odstraňování a další zpracovávání vedlejších živočišných produktů</a:t>
            </a:r>
          </a:p>
          <a:p>
            <a:pPr>
              <a:buClrTx/>
              <a:buFont typeface="Wingdings" panose="05000000000000000000" pitchFamily="2" charset="2"/>
              <a:buChar char="Ø"/>
            </a:pPr>
            <a:r>
              <a:rPr lang="cs-CZ" altLang="cs-CZ" sz="2800" dirty="0">
                <a:solidFill>
                  <a:srgbClr val="262626"/>
                </a:solidFill>
              </a:rPr>
              <a:t>dezinfekce, deratizace, dezinsekce, popřípadě i dezodorizace</a:t>
            </a:r>
          </a:p>
          <a:p>
            <a:pPr>
              <a:buClrTx/>
              <a:buFont typeface="Wingdings" panose="05000000000000000000" pitchFamily="2" charset="2"/>
              <a:buChar char="Ø"/>
            </a:pPr>
            <a:r>
              <a:rPr lang="cs-CZ" altLang="cs-CZ" sz="2800" dirty="0">
                <a:solidFill>
                  <a:srgbClr val="262626"/>
                </a:solidFill>
              </a:rPr>
              <a:t>odchyt toulavých a opuštěných zvířat a jejich umísťování do karantény nebo izolace</a:t>
            </a:r>
          </a:p>
          <a:p>
            <a:pPr marL="0" indent="0"/>
            <a:endParaRPr lang="cs-CZ" altLang="cs-CZ" sz="1400" dirty="0">
              <a:solidFill>
                <a:srgbClr val="262626"/>
              </a:solidFill>
            </a:endParaRPr>
          </a:p>
          <a:p>
            <a:pPr marL="0" indent="0" algn="ctr">
              <a:buFontTx/>
              <a:buNone/>
            </a:pPr>
            <a:r>
              <a:rPr lang="cs-CZ" altLang="cs-CZ" sz="2800" dirty="0">
                <a:solidFill>
                  <a:srgbClr val="262626"/>
                </a:solidFill>
              </a:rPr>
              <a:t>Vykonávat pouze na základě </a:t>
            </a:r>
            <a:r>
              <a:rPr lang="cs-CZ" altLang="cs-CZ" sz="2800" b="1" dirty="0">
                <a:solidFill>
                  <a:srgbClr val="262626"/>
                </a:solidFill>
              </a:rPr>
              <a:t>povolení SVS</a:t>
            </a:r>
          </a:p>
        </p:txBody>
      </p:sp>
      <p:sp>
        <p:nvSpPr>
          <p:cNvPr id="2" name="Obdélník 1">
            <a:extLst>
              <a:ext uri="{FF2B5EF4-FFF2-40B4-BE49-F238E27FC236}">
                <a16:creationId xmlns:a16="http://schemas.microsoft.com/office/drawing/2014/main" id="{207FA78B-526F-42BB-A43E-8871F6B70C8A}"/>
              </a:ext>
            </a:extLst>
          </p:cNvPr>
          <p:cNvSpPr/>
          <p:nvPr/>
        </p:nvSpPr>
        <p:spPr>
          <a:xfrm>
            <a:off x="286668" y="170694"/>
            <a:ext cx="8280598" cy="523220"/>
          </a:xfrm>
          <a:prstGeom prst="rect">
            <a:avLst/>
          </a:prstGeom>
        </p:spPr>
        <p:txBody>
          <a:bodyPr wrap="square">
            <a:spAutoFit/>
          </a:bodyPr>
          <a:lstStyle/>
          <a:p>
            <a:r>
              <a:rPr lang="cs-CZ" altLang="cs-CZ" sz="2800" b="1" dirty="0">
                <a:solidFill>
                  <a:schemeClr val="bg2">
                    <a:lumMod val="50000"/>
                  </a:schemeClr>
                </a:solidFill>
                <a:latin typeface="+mn-lt"/>
              </a:rPr>
              <a:t>Zákon č. 166/1999 Sb., veterinární zákon</a:t>
            </a:r>
            <a:endParaRPr lang="cs-CZ" sz="28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533D6C-6ABF-4901-93ED-359060B58D56}"/>
              </a:ext>
            </a:extLst>
          </p:cNvPr>
          <p:cNvSpPr>
            <a:spLocks noGrp="1"/>
          </p:cNvSpPr>
          <p:nvPr>
            <p:ph type="title"/>
          </p:nvPr>
        </p:nvSpPr>
        <p:spPr>
          <a:xfrm>
            <a:off x="838200" y="404813"/>
            <a:ext cx="7315200" cy="1119187"/>
          </a:xfrm>
        </p:spPr>
        <p:txBody>
          <a:bodyPr>
            <a:normAutofit fontScale="90000"/>
          </a:bodyPr>
          <a:lstStyle/>
          <a:p>
            <a:pPr>
              <a:defRPr/>
            </a:pPr>
            <a:r>
              <a:rPr lang="cs-CZ" altLang="cs-CZ" sz="4400" b="1" dirty="0">
                <a:solidFill>
                  <a:schemeClr val="bg2">
                    <a:lumMod val="50000"/>
                  </a:schemeClr>
                </a:solidFill>
              </a:rPr>
              <a:t>Zákon č. 541/2020 Sb., o odpadech</a:t>
            </a:r>
            <a:br>
              <a:rPr lang="cs-CZ" altLang="cs-CZ" sz="4400" b="1" dirty="0">
                <a:solidFill>
                  <a:schemeClr val="bg2">
                    <a:lumMod val="50000"/>
                  </a:schemeClr>
                </a:solidFill>
              </a:rPr>
            </a:br>
            <a:r>
              <a:rPr lang="cs-CZ" altLang="cs-CZ" sz="2700" b="1" dirty="0">
                <a:solidFill>
                  <a:schemeClr val="bg2">
                    <a:lumMod val="50000"/>
                  </a:schemeClr>
                </a:solidFill>
              </a:rPr>
              <a:t>účinnost od 1.1.2021</a:t>
            </a:r>
            <a:endParaRPr lang="cs-CZ" sz="6000" dirty="0">
              <a:solidFill>
                <a:schemeClr val="bg2">
                  <a:lumMod val="50000"/>
                </a:schemeClr>
              </a:solidFill>
            </a:endParaRPr>
          </a:p>
        </p:txBody>
      </p:sp>
      <p:sp>
        <p:nvSpPr>
          <p:cNvPr id="3" name="Zástupný symbol pro obsah 2">
            <a:extLst>
              <a:ext uri="{FF2B5EF4-FFF2-40B4-BE49-F238E27FC236}">
                <a16:creationId xmlns:a16="http://schemas.microsoft.com/office/drawing/2014/main" id="{CCD09637-D9CC-4861-A962-AAAD4F0DBD58}"/>
              </a:ext>
            </a:extLst>
          </p:cNvPr>
          <p:cNvSpPr>
            <a:spLocks noGrp="1"/>
          </p:cNvSpPr>
          <p:nvPr>
            <p:ph idx="1"/>
          </p:nvPr>
        </p:nvSpPr>
        <p:spPr>
          <a:xfrm>
            <a:off x="800099" y="1988840"/>
            <a:ext cx="7543801" cy="4023360"/>
          </a:xfrm>
        </p:spPr>
        <p:txBody>
          <a:bodyPr>
            <a:normAutofit fontScale="92500" lnSpcReduction="20000"/>
          </a:bodyPr>
          <a:lstStyle/>
          <a:p>
            <a:pPr>
              <a:defRPr/>
            </a:pPr>
            <a:r>
              <a:rPr lang="cs-CZ" sz="3300" dirty="0">
                <a:solidFill>
                  <a:schemeClr val="bg1">
                    <a:lumMod val="10000"/>
                  </a:schemeClr>
                </a:solidFill>
              </a:rPr>
              <a:t>Nevztahuje se na:</a:t>
            </a:r>
          </a:p>
          <a:p>
            <a:r>
              <a:rPr lang="cs-CZ" sz="2400" b="1" dirty="0"/>
              <a:t>d)</a:t>
            </a:r>
            <a:r>
              <a:rPr lang="cs-CZ" sz="2400" dirty="0"/>
              <a:t> mrtvá těla zvířat, která uhynula jiným způsobem než porážkou, včetně zvířat usmrcených za účelem eradikace nákazy zvířat, která jsou odstraněna v souladu s nařízením Evropského parlamentu a Rady (ES) č. 1069/2009,</a:t>
            </a:r>
          </a:p>
          <a:p>
            <a:r>
              <a:rPr lang="cs-CZ" sz="2400" b="1" dirty="0"/>
              <a:t>e)</a:t>
            </a:r>
            <a:r>
              <a:rPr lang="cs-CZ" sz="2400" dirty="0"/>
              <a:t> vedlejší produkty živočišného původu a získané produkty, s výjimkou vedlejších produktů živočišného původu a získaných produktů určených ke spalování nebo skládkování nebo k využití v zařízení na výrobu bioplynu nebo kompostování</a:t>
            </a:r>
          </a:p>
          <a:p>
            <a:pPr algn="just">
              <a:defRPr/>
            </a:pPr>
            <a:r>
              <a:rPr lang="cs-CZ" sz="2800" dirty="0">
                <a:solidFill>
                  <a:schemeClr val="bg1">
                    <a:lumMod val="10000"/>
                  </a:schemeClr>
                </a:solidFill>
                <a:highlight>
                  <a:srgbClr val="FFFF00"/>
                </a:highlight>
              </a:rPr>
              <a:t>Tedy, pokud s KO nebude nakládáno v působnosti nařízení (ES) č. 1069/2009 mělo by s nimi být nakládáno v souladu s požadavky zákona č. 541/2020 Sb. o odpadech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2">
            <a:extLst>
              <a:ext uri="{FF2B5EF4-FFF2-40B4-BE49-F238E27FC236}">
                <a16:creationId xmlns:a16="http://schemas.microsoft.com/office/drawing/2014/main" id="{26D78EF0-43B1-4C27-869D-84A051F443AA}"/>
              </a:ext>
            </a:extLst>
          </p:cNvPr>
          <p:cNvSpPr>
            <a:spLocks noGrp="1" noChangeArrowheads="1"/>
          </p:cNvSpPr>
          <p:nvPr>
            <p:ph idx="1"/>
          </p:nvPr>
        </p:nvSpPr>
        <p:spPr>
          <a:xfrm>
            <a:off x="800100" y="1844824"/>
            <a:ext cx="7543800" cy="4022725"/>
          </a:xfrm>
        </p:spPr>
        <p:txBody>
          <a:bodyPr>
            <a:normAutofit fontScale="92500" lnSpcReduction="10000"/>
          </a:bodyPr>
          <a:lstStyle/>
          <a:p>
            <a:pPr marL="0" indent="0" algn="just">
              <a:buFontTx/>
              <a:buNone/>
            </a:pPr>
            <a:r>
              <a:rPr lang="cs-CZ" altLang="cs-CZ" sz="2400" dirty="0"/>
              <a:t>Nerozhodla-li SVS z nákazových důvodů jinak, může chovatel sám </a:t>
            </a:r>
            <a:r>
              <a:rPr lang="cs-CZ" altLang="cs-CZ" sz="2400" b="1" dirty="0">
                <a:solidFill>
                  <a:srgbClr val="C00000"/>
                </a:solidFill>
              </a:rPr>
              <a:t>na vlastním pozemku </a:t>
            </a:r>
            <a:r>
              <a:rPr lang="cs-CZ" altLang="cs-CZ" sz="2400" dirty="0"/>
              <a:t>neškodně odstranit </a:t>
            </a:r>
            <a:r>
              <a:rPr lang="cs-CZ" altLang="cs-CZ" sz="2400" dirty="0" err="1"/>
              <a:t>kadáver</a:t>
            </a:r>
            <a:r>
              <a:rPr lang="cs-CZ" altLang="cs-CZ" sz="2400" dirty="0"/>
              <a:t> zvířete </a:t>
            </a:r>
            <a:r>
              <a:rPr lang="cs-CZ" altLang="cs-CZ" sz="2400" b="1" dirty="0">
                <a:solidFill>
                  <a:srgbClr val="C00000"/>
                </a:solidFill>
              </a:rPr>
              <a:t>v zájmovém chovu</a:t>
            </a:r>
            <a:r>
              <a:rPr lang="cs-CZ" altLang="cs-CZ" sz="2400" dirty="0"/>
              <a:t>, pokud tento </a:t>
            </a:r>
            <a:r>
              <a:rPr lang="cs-CZ" altLang="cs-CZ" sz="2400" dirty="0" err="1"/>
              <a:t>kadáver</a:t>
            </a:r>
            <a:r>
              <a:rPr lang="cs-CZ" altLang="cs-CZ" sz="2400" dirty="0"/>
              <a:t> nepochází ze zvířete náležejícího mezi </a:t>
            </a:r>
            <a:r>
              <a:rPr lang="cs-CZ" altLang="cs-CZ" sz="2400" b="1" dirty="0">
                <a:solidFill>
                  <a:srgbClr val="C00000"/>
                </a:solidFill>
              </a:rPr>
              <a:t>přežvýkavce nebo prasata</a:t>
            </a:r>
            <a:r>
              <a:rPr lang="cs-CZ" altLang="cs-CZ" sz="2400" dirty="0"/>
              <a:t>, anebo ze zvířete nemocného nebezpečnou nákazou nebo podezřelého z této nákazy. Neškodným odstraněním se v tomto případě rozumí zahrabání na místě vhodném z hlediska ochrany zdraví lidí a zvířat a ochrany životního prostředí, a to do hloubky nejméně 80 cm s použitím dezinfekčních prostředků. </a:t>
            </a:r>
            <a:r>
              <a:rPr lang="cs-CZ" altLang="cs-CZ" sz="2400" dirty="0" err="1"/>
              <a:t>Kadáver</a:t>
            </a:r>
            <a:r>
              <a:rPr lang="cs-CZ" altLang="cs-CZ" sz="2400" dirty="0"/>
              <a:t> </a:t>
            </a:r>
            <a:r>
              <a:rPr lang="cs-CZ" altLang="cs-CZ" sz="2400" b="1" dirty="0">
                <a:solidFill>
                  <a:srgbClr val="C00000"/>
                </a:solidFill>
              </a:rPr>
              <a:t>koně</a:t>
            </a:r>
            <a:r>
              <a:rPr lang="cs-CZ" altLang="cs-CZ" sz="2400" dirty="0"/>
              <a:t> v zájmovém chovu může chovatel neškodně odstranit sám na vlastním pozemku jen </a:t>
            </a:r>
            <a:r>
              <a:rPr lang="cs-CZ" altLang="cs-CZ" sz="2400" b="1" dirty="0">
                <a:solidFill>
                  <a:srgbClr val="C00000"/>
                </a:solidFill>
              </a:rPr>
              <a:t>se souhlasem KVS </a:t>
            </a:r>
            <a:r>
              <a:rPr lang="cs-CZ" altLang="cs-CZ" sz="2400" dirty="0"/>
              <a:t>a za podmínek jí stanovených; chovatel je dále povinen místo zahrabání </a:t>
            </a:r>
            <a:r>
              <a:rPr lang="cs-CZ" altLang="cs-CZ" sz="2400" dirty="0" err="1"/>
              <a:t>kadáveru</a:t>
            </a:r>
            <a:r>
              <a:rPr lang="cs-CZ" altLang="cs-CZ" sz="2400" dirty="0"/>
              <a:t> koně </a:t>
            </a:r>
            <a:r>
              <a:rPr lang="cs-CZ" altLang="cs-CZ" sz="2400" b="1" dirty="0">
                <a:solidFill>
                  <a:srgbClr val="C00000"/>
                </a:solidFill>
              </a:rPr>
              <a:t>označit</a:t>
            </a:r>
            <a:r>
              <a:rPr lang="cs-CZ" altLang="cs-CZ" sz="2400" dirty="0"/>
              <a:t> způsobem stanoveným prováděcím právním předpisem a toto označení zachovávat po dobu 10 let.</a:t>
            </a:r>
          </a:p>
        </p:txBody>
      </p:sp>
      <p:sp>
        <p:nvSpPr>
          <p:cNvPr id="3" name="Obdélník 2">
            <a:extLst>
              <a:ext uri="{FF2B5EF4-FFF2-40B4-BE49-F238E27FC236}">
                <a16:creationId xmlns:a16="http://schemas.microsoft.com/office/drawing/2014/main" id="{E7918838-9ED9-43CC-95CB-2D61EDCCD99F}"/>
              </a:ext>
            </a:extLst>
          </p:cNvPr>
          <p:cNvSpPr/>
          <p:nvPr/>
        </p:nvSpPr>
        <p:spPr>
          <a:xfrm>
            <a:off x="286668" y="170694"/>
            <a:ext cx="8280598" cy="523220"/>
          </a:xfrm>
          <a:prstGeom prst="rect">
            <a:avLst/>
          </a:prstGeom>
        </p:spPr>
        <p:txBody>
          <a:bodyPr wrap="square">
            <a:spAutoFit/>
          </a:bodyPr>
          <a:lstStyle/>
          <a:p>
            <a:r>
              <a:rPr lang="cs-CZ" altLang="cs-CZ" sz="2800" b="1" dirty="0">
                <a:solidFill>
                  <a:schemeClr val="bg2">
                    <a:lumMod val="50000"/>
                  </a:schemeClr>
                </a:solidFill>
                <a:latin typeface="+mn-lt"/>
              </a:rPr>
              <a:t>Zákon č. 166/1999 Sb., veterinární zákon</a:t>
            </a:r>
            <a:endParaRPr lang="cs-CZ" sz="2800" dirty="0">
              <a:latin typeface="+mn-lt"/>
            </a:endParaRPr>
          </a:p>
        </p:txBody>
      </p:sp>
    </p:spTree>
    <p:extLst>
      <p:ext uri="{BB962C8B-B14F-4D97-AF65-F5344CB8AC3E}">
        <p14:creationId xmlns:p14="http://schemas.microsoft.com/office/powerpoint/2010/main" val="1013570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3" name="Content Placeholder 48132">
            <a:extLst>
              <a:ext uri="{FF2B5EF4-FFF2-40B4-BE49-F238E27FC236}">
                <a16:creationId xmlns:a16="http://schemas.microsoft.com/office/drawing/2014/main" id="{5D54326E-B6B1-4413-A48C-C969C050A615}"/>
              </a:ext>
            </a:extLst>
          </p:cNvPr>
          <p:cNvGraphicFramePr>
            <a:graphicFrameLocks noGrp="1"/>
          </p:cNvGraphicFramePr>
          <p:nvPr>
            <p:ph idx="1"/>
            <p:extLst>
              <p:ext uri="{D42A27DB-BD31-4B8C-83A1-F6EECF244321}">
                <p14:modId xmlns:p14="http://schemas.microsoft.com/office/powerpoint/2010/main" val="2898895706"/>
              </p:ext>
            </p:extLst>
          </p:nvPr>
        </p:nvGraphicFramePr>
        <p:xfrm>
          <a:off x="480218" y="692696"/>
          <a:ext cx="8183563" cy="4074759"/>
        </p:xfrm>
        <a:graphic>
          <a:graphicData uri="http://schemas.openxmlformats.org/drawingml/2006/table">
            <a:tbl>
              <a:tblPr/>
              <a:tblGrid>
                <a:gridCol w="3893003">
                  <a:extLst>
                    <a:ext uri="{9D8B030D-6E8A-4147-A177-3AD203B41FA5}">
                      <a16:colId xmlns:a16="http://schemas.microsoft.com/office/drawing/2014/main" val="20000"/>
                    </a:ext>
                  </a:extLst>
                </a:gridCol>
                <a:gridCol w="4290560">
                  <a:extLst>
                    <a:ext uri="{9D8B030D-6E8A-4147-A177-3AD203B41FA5}">
                      <a16:colId xmlns:a16="http://schemas.microsoft.com/office/drawing/2014/main" val="20001"/>
                    </a:ext>
                  </a:extLst>
                </a:gridCol>
              </a:tblGrid>
              <a:tr h="41853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1600" b="1" dirty="0">
                          <a:solidFill>
                            <a:srgbClr val="FFFFFF"/>
                          </a:solidFill>
                          <a:latin typeface="Calibri" panose="020F0502020204030204" pitchFamily="34" charset="0"/>
                          <a:cs typeface="Calibri" panose="020F0502020204030204" pitchFamily="34" charset="0"/>
                        </a:rPr>
                        <a:t>VŽP</a:t>
                      </a:r>
                      <a:endParaRPr lang="en-GB" altLang="x-none" sz="1600" b="1" dirty="0">
                        <a:solidFill>
                          <a:srgbClr val="FFFFFF"/>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1600" b="1" dirty="0">
                          <a:solidFill>
                            <a:srgbClr val="FFFFFF"/>
                          </a:solidFill>
                          <a:latin typeface="Calibri" panose="020F0502020204030204" pitchFamily="34" charset="0"/>
                          <a:cs typeface="Calibri" panose="020F0502020204030204" pitchFamily="34" charset="0"/>
                        </a:rPr>
                        <a:t>Odpad </a:t>
                      </a:r>
                      <a:endParaRPr lang="en-GB" altLang="x-none" sz="1600" b="1" dirty="0">
                        <a:solidFill>
                          <a:srgbClr val="FFFFFF"/>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1154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Hnůj</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Psí exkrementy</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9948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Kuchyňský odpad </a:t>
                      </a:r>
                      <a:r>
                        <a:rPr sz="1000" dirty="0">
                          <a:solidFill>
                            <a:srgbClr val="000000"/>
                          </a:solidFill>
                          <a:latin typeface="Calibri" panose="020F0502020204030204" pitchFamily="34" charset="0"/>
                          <a:cs typeface="Calibri" panose="020F0502020204030204" pitchFamily="34" charset="0"/>
                        </a:rPr>
                        <a:t>(bioplyn, kompost, kafilerie)</a:t>
                      </a:r>
                      <a:endParaRPr lang="en-GB" altLang="x-none" sz="10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Kuchyňský odpad</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0011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Uhynulá zvířata</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Uhynulá zvířata </a:t>
                      </a:r>
                      <a:r>
                        <a:rPr sz="1000" dirty="0">
                          <a:solidFill>
                            <a:srgbClr val="000000"/>
                          </a:solidFill>
                          <a:latin typeface="Calibri" panose="020F0502020204030204" pitchFamily="34" charset="0"/>
                          <a:cs typeface="Calibri" panose="020F0502020204030204" pitchFamily="34" charset="0"/>
                        </a:rPr>
                        <a:t>(volně žijící)</a:t>
                      </a:r>
                      <a:endParaRPr lang="en-GB" altLang="x-none" sz="10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9948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Zkažené potraviny a krmiva živ. původu</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Kontaminované živ. potraviny a krmiva </a:t>
                      </a:r>
                      <a:r>
                        <a:rPr sz="1000" dirty="0">
                          <a:solidFill>
                            <a:srgbClr val="000000"/>
                          </a:solidFill>
                          <a:latin typeface="Calibri" panose="020F0502020204030204" pitchFamily="34" charset="0"/>
                          <a:cs typeface="Calibri" panose="020F0502020204030204" pitchFamily="34" charset="0"/>
                        </a:rPr>
                        <a:t>(radioaktivita)</a:t>
                      </a:r>
                      <a:endParaRPr lang="en-GB" altLang="x-none" sz="10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40011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Prošlé potraviny, krmiva živ. původu bez obalu</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Obaly potravin a krmiv</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9884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Nezpracované VŽP </a:t>
                      </a:r>
                      <a:r>
                        <a:rPr sz="1000" dirty="0">
                          <a:solidFill>
                            <a:srgbClr val="000000"/>
                          </a:solidFill>
                          <a:latin typeface="Calibri" panose="020F0502020204030204" pitchFamily="34" charset="0"/>
                          <a:cs typeface="Calibri" panose="020F0502020204030204" pitchFamily="34" charset="0"/>
                        </a:rPr>
                        <a:t>(uhynulá zvířata)</a:t>
                      </a:r>
                      <a:r>
                        <a:rPr sz="1600" dirty="0">
                          <a:solidFill>
                            <a:srgbClr val="000000"/>
                          </a:solidFill>
                          <a:latin typeface="Calibri" panose="020F0502020204030204" pitchFamily="34" charset="0"/>
                          <a:cs typeface="Calibri" panose="020F0502020204030204" pitchFamily="34" charset="0"/>
                        </a:rPr>
                        <a:t> ke spálení</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Ulity měkkýšů a korýšů bez masa</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66495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Zpracované VŽP</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Zpracované VŽP na skládku nebo spálení, spoluspálení</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402656">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539750" eaLnBrk="1" hangingPunct="1">
                        <a:buNone/>
                      </a:pPr>
                      <a:r>
                        <a:rPr sz="1600" dirty="0">
                          <a:solidFill>
                            <a:srgbClr val="000000"/>
                          </a:solidFill>
                          <a:latin typeface="Calibri" panose="020F0502020204030204" pitchFamily="34" charset="0"/>
                          <a:cs typeface="Calibri" panose="020F0502020204030204" pitchFamily="34" charset="0"/>
                        </a:rPr>
                        <a:t>a jiné </a:t>
                      </a:r>
                      <a:r>
                        <a:rPr sz="1600" dirty="0">
                          <a:solidFill>
                            <a:srgbClr val="000000"/>
                          </a:solidFill>
                          <a:latin typeface="Calibri" panose="020F0502020204030204" pitchFamily="34" charset="0"/>
                          <a:ea typeface="Arial" panose="020B0604020202020204" pitchFamily="34" charset="0"/>
                        </a:rPr>
                        <a:t>…</a:t>
                      </a:r>
                      <a:endParaRPr lang="en-GB" altLang="x-none" sz="1600" dirty="0">
                        <a:solidFill>
                          <a:srgbClr val="000000"/>
                        </a:solidFill>
                        <a:latin typeface="Calibri" panose="020F0502020204030204" pitchFamily="34" charset="0"/>
                        <a:ea typeface="Arial" panose="020B0604020202020204" pitchFamily="34" charset="0"/>
                      </a:endParaRPr>
                    </a:p>
                  </a:txBody>
                  <a:tcPr marL="91437" marR="91437" marT="45735" marB="45735"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hMerge="1">
                  <a:txBody>
                    <a:bodyPr/>
                    <a:lstStyle/>
                    <a:p>
                      <a:endParaRPr lang="cs-CZ"/>
                    </a:p>
                  </a:txBody>
                  <a:tcPr>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a:extLst>
              <a:ext uri="{FF2B5EF4-FFF2-40B4-BE49-F238E27FC236}">
                <a16:creationId xmlns:a16="http://schemas.microsoft.com/office/drawing/2014/main" id="{37294331-A385-478F-9F6D-4769F49A999F}"/>
              </a:ext>
            </a:extLst>
          </p:cNvPr>
          <p:cNvSpPr>
            <a:spLocks noGrp="1" noChangeArrowheads="1"/>
          </p:cNvSpPr>
          <p:nvPr>
            <p:ph type="title"/>
          </p:nvPr>
        </p:nvSpPr>
        <p:spPr>
          <a:xfrm>
            <a:off x="2411760" y="1124744"/>
            <a:ext cx="4123904" cy="540609"/>
          </a:xfrm>
        </p:spPr>
        <p:txBody>
          <a:bodyPr>
            <a:normAutofit fontScale="90000"/>
          </a:bodyPr>
          <a:lstStyle/>
          <a:p>
            <a:r>
              <a:rPr lang="cs-CZ" altLang="en-US" dirty="0">
                <a:solidFill>
                  <a:srgbClr val="0070C0"/>
                </a:solidFill>
              </a:rPr>
              <a:t>Ochranná DDD</a:t>
            </a:r>
          </a:p>
        </p:txBody>
      </p:sp>
      <p:sp>
        <p:nvSpPr>
          <p:cNvPr id="62466" name="Content Placeholder 2">
            <a:extLst>
              <a:ext uri="{FF2B5EF4-FFF2-40B4-BE49-F238E27FC236}">
                <a16:creationId xmlns:a16="http://schemas.microsoft.com/office/drawing/2014/main" id="{50973FE8-085F-4A45-83C1-DFFA8AAADBAB}"/>
              </a:ext>
            </a:extLst>
          </p:cNvPr>
          <p:cNvSpPr>
            <a:spLocks noGrp="1" noChangeArrowheads="1"/>
          </p:cNvSpPr>
          <p:nvPr>
            <p:ph idx="1"/>
          </p:nvPr>
        </p:nvSpPr>
        <p:spPr>
          <a:xfrm>
            <a:off x="592137" y="1988840"/>
            <a:ext cx="8551863" cy="4191000"/>
          </a:xfrm>
        </p:spPr>
        <p:txBody>
          <a:bodyPr>
            <a:normAutofit/>
          </a:bodyPr>
          <a:lstStyle/>
          <a:p>
            <a:endParaRPr lang="cs-CZ" altLang="en-US" sz="2800" dirty="0">
              <a:solidFill>
                <a:srgbClr val="171717"/>
              </a:solidFill>
            </a:endParaRPr>
          </a:p>
          <a:p>
            <a:r>
              <a:rPr lang="cs-CZ" altLang="en-US" sz="2800" dirty="0">
                <a:solidFill>
                  <a:srgbClr val="171717"/>
                </a:solidFill>
              </a:rPr>
              <a:t>běžná</a:t>
            </a:r>
          </a:p>
          <a:p>
            <a:r>
              <a:rPr lang="cs-CZ" altLang="en-US" sz="2800" dirty="0">
                <a:solidFill>
                  <a:srgbClr val="171717"/>
                </a:solidFill>
              </a:rPr>
              <a:t>speciální</a:t>
            </a:r>
          </a:p>
          <a:p>
            <a:pPr lvl="1"/>
            <a:r>
              <a:rPr lang="cs-CZ" altLang="en-US" sz="2400" dirty="0">
                <a:solidFill>
                  <a:srgbClr val="171717"/>
                </a:solidFill>
              </a:rPr>
              <a:t>odborná způsobilost dle §58</a:t>
            </a:r>
          </a:p>
        </p:txBody>
      </p:sp>
      <p:sp>
        <p:nvSpPr>
          <p:cNvPr id="2" name="Obdélník 1">
            <a:extLst>
              <a:ext uri="{FF2B5EF4-FFF2-40B4-BE49-F238E27FC236}">
                <a16:creationId xmlns:a16="http://schemas.microsoft.com/office/drawing/2014/main" id="{509F4390-E0C6-422C-BCD7-3B5CD903906A}"/>
              </a:ext>
            </a:extLst>
          </p:cNvPr>
          <p:cNvSpPr/>
          <p:nvPr/>
        </p:nvSpPr>
        <p:spPr>
          <a:xfrm>
            <a:off x="295585" y="339592"/>
            <a:ext cx="8136904" cy="461665"/>
          </a:xfrm>
          <a:prstGeom prst="rect">
            <a:avLst/>
          </a:prstGeom>
        </p:spPr>
        <p:txBody>
          <a:bodyPr wrap="square">
            <a:spAutoFit/>
          </a:bodyPr>
          <a:lstStyle/>
          <a:p>
            <a:r>
              <a:rPr lang="cs-CZ" altLang="en-US" dirty="0">
                <a:solidFill>
                  <a:schemeClr val="accent6">
                    <a:lumMod val="50000"/>
                  </a:schemeClr>
                </a:solidFill>
                <a:latin typeface="+mn-lt"/>
              </a:rPr>
              <a:t>Zákon č. 258/2000 Sb. o ochraně veřejného zdraví</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C6E2EA-F28C-45E5-BC7D-FD71B28EF021}"/>
              </a:ext>
            </a:extLst>
          </p:cNvPr>
          <p:cNvSpPr>
            <a:spLocks noGrp="1"/>
          </p:cNvSpPr>
          <p:nvPr>
            <p:ph idx="1"/>
          </p:nvPr>
        </p:nvSpPr>
        <p:spPr>
          <a:xfrm>
            <a:off x="409490" y="660400"/>
            <a:ext cx="8763000" cy="5537200"/>
          </a:xfrm>
        </p:spPr>
        <p:txBody>
          <a:bodyPr>
            <a:normAutofit/>
          </a:bodyPr>
          <a:lstStyle/>
          <a:p>
            <a:pPr marL="0" indent="0">
              <a:buFontTx/>
              <a:buNone/>
            </a:pPr>
            <a:r>
              <a:rPr lang="en-US" altLang="zh-CN" sz="1600" dirty="0">
                <a:solidFill>
                  <a:srgbClr val="171717"/>
                </a:solidFill>
                <a:ea typeface="SimSun" panose="02010600030101010101" pitchFamily="2" charset="-122"/>
              </a:rPr>
              <a:t>KVS v </a:t>
            </a:r>
            <a:r>
              <a:rPr lang="en-US" altLang="zh-CN" sz="1600" dirty="0" err="1">
                <a:solidFill>
                  <a:srgbClr val="171717"/>
                </a:solidFill>
                <a:ea typeface="SimSun" panose="02010600030101010101" pitchFamily="2" charset="-122"/>
              </a:rPr>
              <a:t>souladu</a:t>
            </a:r>
            <a:r>
              <a:rPr lang="en-US" altLang="zh-CN" sz="1600" dirty="0">
                <a:solidFill>
                  <a:srgbClr val="171717"/>
                </a:solidFill>
                <a:ea typeface="SimSun" panose="02010600030101010101" pitchFamily="2" charset="-122"/>
              </a:rPr>
              <a:t> s § 49 </a:t>
            </a:r>
            <a:r>
              <a:rPr lang="en-US" altLang="zh-CN" sz="1600" dirty="0" err="1">
                <a:solidFill>
                  <a:srgbClr val="171717"/>
                </a:solidFill>
                <a:ea typeface="SimSun" panose="02010600030101010101" pitchFamily="2" charset="-122"/>
              </a:rPr>
              <a:t>odst</a:t>
            </a:r>
            <a:r>
              <a:rPr lang="en-US" altLang="zh-CN" sz="1600" dirty="0">
                <a:solidFill>
                  <a:srgbClr val="171717"/>
                </a:solidFill>
                <a:ea typeface="SimSun" panose="02010600030101010101" pitchFamily="2" charset="-122"/>
              </a:rPr>
              <a:t>. 1 </a:t>
            </a:r>
            <a:r>
              <a:rPr lang="en-US" altLang="zh-CN" sz="1600" dirty="0" err="1">
                <a:solidFill>
                  <a:srgbClr val="171717"/>
                </a:solidFill>
                <a:ea typeface="SimSun" panose="02010600030101010101" pitchFamily="2" charset="-122"/>
              </a:rPr>
              <a:t>písm</a:t>
            </a:r>
            <a:r>
              <a:rPr lang="en-US" altLang="zh-CN" sz="1600" dirty="0">
                <a:solidFill>
                  <a:srgbClr val="171717"/>
                </a:solidFill>
                <a:ea typeface="SimSun" panose="02010600030101010101" pitchFamily="2" charset="-122"/>
              </a:rPr>
              <a:t>. s) bod 2 </a:t>
            </a:r>
            <a:r>
              <a:rPr lang="en-US" altLang="zh-CN" sz="1600" dirty="0" err="1">
                <a:solidFill>
                  <a:srgbClr val="171717"/>
                </a:solidFill>
                <a:ea typeface="SimSun" panose="02010600030101010101" pitchFamily="2" charset="-122"/>
              </a:rPr>
              <a:t>zákona</a:t>
            </a:r>
            <a:r>
              <a:rPr lang="en-US" altLang="zh-CN" sz="1600" dirty="0">
                <a:solidFill>
                  <a:srgbClr val="171717"/>
                </a:solidFill>
                <a:ea typeface="SimSun" panose="02010600030101010101" pitchFamily="2" charset="-122"/>
              </a:rPr>
              <a:t> č. 166/1999 Sb. o </a:t>
            </a:r>
            <a:r>
              <a:rPr lang="en-US" altLang="zh-CN" sz="1600" dirty="0" err="1">
                <a:solidFill>
                  <a:srgbClr val="171717"/>
                </a:solidFill>
                <a:ea typeface="SimSun" panose="02010600030101010101" pitchFamily="2" charset="-122"/>
              </a:rPr>
              <a:t>veterinární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péči</a:t>
            </a:r>
            <a:r>
              <a:rPr lang="en-US" altLang="zh-CN" sz="1600" dirty="0">
                <a:solidFill>
                  <a:srgbClr val="171717"/>
                </a:solidFill>
                <a:ea typeface="SimSun" panose="02010600030101010101" pitchFamily="2" charset="-122"/>
              </a:rPr>
              <a:t> ​</a:t>
            </a:r>
          </a:p>
          <a:p>
            <a:pPr marL="0" indent="0" algn="ctr">
              <a:buFontTx/>
              <a:buNone/>
            </a:pPr>
            <a:r>
              <a:rPr lang="en-US" altLang="zh-CN" sz="1600" b="1" dirty="0" err="1">
                <a:solidFill>
                  <a:srgbClr val="171717"/>
                </a:solidFill>
                <a:ea typeface="SimSun" panose="02010600030101010101" pitchFamily="2" charset="-122"/>
              </a:rPr>
              <a:t>povoluje</a:t>
            </a:r>
            <a:r>
              <a:rPr lang="en-US" altLang="zh-CN" sz="1600" b="1" dirty="0">
                <a:solidFill>
                  <a:srgbClr val="171717"/>
                </a:solidFill>
                <a:ea typeface="SimSun" panose="02010600030101010101" pitchFamily="2" charset="-122"/>
              </a:rPr>
              <a:t> ​</a:t>
            </a:r>
            <a:endParaRPr lang="en-US" altLang="zh-CN" sz="1600" dirty="0">
              <a:solidFill>
                <a:srgbClr val="171717"/>
              </a:solidFill>
              <a:ea typeface="SimSun" panose="02010600030101010101" pitchFamily="2" charset="-122"/>
            </a:endParaRPr>
          </a:p>
          <a:p>
            <a:pPr marL="0" indent="0" algn="ctr">
              <a:buFontTx/>
              <a:buNone/>
            </a:pPr>
            <a:r>
              <a:rPr lang="en-US" altLang="zh-CN" sz="1600" dirty="0" err="1">
                <a:solidFill>
                  <a:srgbClr val="171717"/>
                </a:solidFill>
                <a:ea typeface="SimSun" panose="02010600030101010101" pitchFamily="2" charset="-122"/>
              </a:rPr>
              <a:t>výkon</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speciální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ochranné</a:t>
            </a:r>
            <a:r>
              <a:rPr lang="en-US" altLang="zh-CN" sz="1600" dirty="0">
                <a:solidFill>
                  <a:srgbClr val="171717"/>
                </a:solidFill>
                <a:ea typeface="SimSun" panose="02010600030101010101" pitchFamily="2" charset="-122"/>
              </a:rPr>
              <a:t> DDD v </a:t>
            </a:r>
            <a:r>
              <a:rPr lang="en-US" altLang="zh-CN" sz="1600" dirty="0" err="1">
                <a:solidFill>
                  <a:srgbClr val="171717"/>
                </a:solidFill>
                <a:ea typeface="SimSun" panose="02010600030101010101" pitchFamily="2" charset="-122"/>
              </a:rPr>
              <a:t>potravinářských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nebo</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zemědělských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provozech</a:t>
            </a:r>
            <a:r>
              <a:rPr lang="en-US" altLang="zh-CN" sz="1600" dirty="0">
                <a:solidFill>
                  <a:srgbClr val="171717"/>
                </a:solidFill>
                <a:ea typeface="SimSun" panose="02010600030101010101" pitchFamily="2" charset="-122"/>
              </a:rPr>
              <a:t> ​ (§ 58 </a:t>
            </a:r>
            <a:r>
              <a:rPr lang="en-US" altLang="zh-CN" sz="1600" dirty="0" err="1">
                <a:solidFill>
                  <a:srgbClr val="171717"/>
                </a:solidFill>
                <a:ea typeface="SimSun" panose="02010600030101010101" pitchFamily="2" charset="-122"/>
              </a:rPr>
              <a:t>odst</a:t>
            </a:r>
            <a:r>
              <a:rPr lang="en-US" altLang="zh-CN" sz="1600" dirty="0">
                <a:solidFill>
                  <a:srgbClr val="171717"/>
                </a:solidFill>
                <a:ea typeface="SimSun" panose="02010600030101010101" pitchFamily="2" charset="-122"/>
              </a:rPr>
              <a:t>. 2 </a:t>
            </a:r>
            <a:r>
              <a:rPr lang="en-US" altLang="zh-CN" sz="1600" dirty="0" err="1">
                <a:solidFill>
                  <a:srgbClr val="171717"/>
                </a:solidFill>
                <a:ea typeface="SimSun" panose="02010600030101010101" pitchFamily="2" charset="-122"/>
              </a:rPr>
              <a:t>zákona</a:t>
            </a:r>
            <a:r>
              <a:rPr lang="en-US" altLang="zh-CN" sz="1600" dirty="0">
                <a:solidFill>
                  <a:srgbClr val="171717"/>
                </a:solidFill>
                <a:ea typeface="SimSun" panose="02010600030101010101" pitchFamily="2" charset="-122"/>
              </a:rPr>
              <a:t> č. 258/2000 Sb. ) </a:t>
            </a:r>
            <a:r>
              <a:rPr lang="en-US" altLang="zh-CN" sz="1600" dirty="0" err="1">
                <a:solidFill>
                  <a:srgbClr val="171717"/>
                </a:solidFill>
                <a:ea typeface="SimSun" panose="02010600030101010101" pitchFamily="2" charset="-122"/>
              </a:rPr>
              <a:t>osobě</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která</a:t>
            </a:r>
            <a:r>
              <a:rPr lang="en-US" altLang="zh-CN" sz="1600" dirty="0">
                <a:solidFill>
                  <a:srgbClr val="171717"/>
                </a:solidFill>
                <a:ea typeface="SimSun" panose="02010600030101010101" pitchFamily="2" charset="-122"/>
              </a:rPr>
              <a:t>; ​</a:t>
            </a:r>
          </a:p>
          <a:p>
            <a:pPr marL="0" indent="0"/>
            <a:r>
              <a:rPr lang="en-US" altLang="zh-CN" sz="1600" dirty="0" err="1">
                <a:solidFill>
                  <a:srgbClr val="171717"/>
                </a:solidFill>
                <a:ea typeface="SimSun" panose="02010600030101010101" pitchFamily="2" charset="-122"/>
              </a:rPr>
              <a:t>má</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platné</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osvědčení</a:t>
            </a:r>
            <a:r>
              <a:rPr lang="en-US" altLang="zh-CN" sz="1600" dirty="0">
                <a:solidFill>
                  <a:srgbClr val="171717"/>
                </a:solidFill>
                <a:ea typeface="SimSun" panose="02010600030101010101" pitchFamily="2" charset="-122"/>
              </a:rPr>
              <a:t> o </a:t>
            </a:r>
            <a:r>
              <a:rPr lang="en-US" altLang="zh-CN" sz="1600" dirty="0" err="1">
                <a:solidFill>
                  <a:srgbClr val="171717"/>
                </a:solidFill>
                <a:ea typeface="SimSun" panose="02010600030101010101" pitchFamily="2" charset="-122"/>
              </a:rPr>
              <a:t>odborné</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způsobilosti</a:t>
            </a:r>
            <a:r>
              <a:rPr lang="en-US" altLang="zh-CN" sz="1600" dirty="0">
                <a:solidFill>
                  <a:srgbClr val="171717"/>
                </a:solidFill>
                <a:ea typeface="SimSun" panose="02010600030101010101" pitchFamily="2" charset="-122"/>
              </a:rPr>
              <a:t> pro </a:t>
            </a:r>
            <a:r>
              <a:rPr lang="en-US" altLang="zh-CN" sz="1600" dirty="0" err="1">
                <a:solidFill>
                  <a:srgbClr val="171717"/>
                </a:solidFill>
                <a:ea typeface="SimSun" panose="02010600030101010101" pitchFamily="2" charset="-122"/>
              </a:rPr>
              <a:t>výkon</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speciální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ochranné</a:t>
            </a:r>
            <a:r>
              <a:rPr lang="en-US" altLang="zh-CN" sz="1600" dirty="0">
                <a:solidFill>
                  <a:srgbClr val="171717"/>
                </a:solidFill>
                <a:ea typeface="SimSun" panose="02010600030101010101" pitchFamily="2" charset="-122"/>
              </a:rPr>
              <a:t> DDD v </a:t>
            </a:r>
            <a:r>
              <a:rPr lang="en-US" altLang="zh-CN" sz="1600" dirty="0" err="1">
                <a:solidFill>
                  <a:srgbClr val="171717"/>
                </a:solidFill>
                <a:ea typeface="SimSun" panose="02010600030101010101" pitchFamily="2" charset="-122"/>
              </a:rPr>
              <a:t>potravinářských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nebo</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zemědělských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provozech</a:t>
            </a:r>
            <a:r>
              <a:rPr lang="en-US" altLang="zh-CN" sz="1600" dirty="0">
                <a:solidFill>
                  <a:srgbClr val="171717"/>
                </a:solidFill>
                <a:ea typeface="SimSun" panose="02010600030101010101" pitchFamily="2" charset="-122"/>
              </a:rPr>
              <a:t> v </a:t>
            </a:r>
            <a:r>
              <a:rPr lang="en-US" altLang="zh-CN" sz="1600" dirty="0" err="1">
                <a:solidFill>
                  <a:srgbClr val="171717"/>
                </a:solidFill>
                <a:ea typeface="SimSun" panose="02010600030101010101" pitchFamily="2" charset="-122"/>
              </a:rPr>
              <a:t>rozsahu</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upraveném</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prováděcím</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právním</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předpisem</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dle</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vyhlášky</a:t>
            </a:r>
            <a:r>
              <a:rPr lang="en-US" altLang="zh-CN" sz="1600" dirty="0">
                <a:solidFill>
                  <a:srgbClr val="171717"/>
                </a:solidFill>
                <a:ea typeface="SimSun" panose="02010600030101010101" pitchFamily="2" charset="-122"/>
              </a:rPr>
              <a:t> č. 490/2000 Sb., o </a:t>
            </a:r>
            <a:r>
              <a:rPr lang="en-US" altLang="zh-CN" sz="1600" dirty="0" err="1">
                <a:solidFill>
                  <a:srgbClr val="171717"/>
                </a:solidFill>
                <a:ea typeface="SimSun" panose="02010600030101010101" pitchFamily="2" charset="-122"/>
              </a:rPr>
              <a:t>rozsahu</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znalostí</a:t>
            </a:r>
            <a:r>
              <a:rPr lang="en-US" altLang="zh-CN" sz="1600" dirty="0">
                <a:solidFill>
                  <a:srgbClr val="171717"/>
                </a:solidFill>
                <a:ea typeface="SimSun" panose="02010600030101010101" pitchFamily="2" charset="-122"/>
              </a:rPr>
              <a:t> a </a:t>
            </a:r>
            <a:r>
              <a:rPr lang="en-US" altLang="zh-CN" sz="1600" dirty="0" err="1">
                <a:solidFill>
                  <a:srgbClr val="171717"/>
                </a:solidFill>
                <a:ea typeface="SimSun" panose="02010600030101010101" pitchFamily="2" charset="-122"/>
              </a:rPr>
              <a:t>dalších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podmínkách</a:t>
            </a:r>
            <a:r>
              <a:rPr lang="en-US" altLang="zh-CN" sz="1600" dirty="0">
                <a:solidFill>
                  <a:srgbClr val="171717"/>
                </a:solidFill>
                <a:ea typeface="SimSun" panose="02010600030101010101" pitchFamily="2" charset="-122"/>
              </a:rPr>
              <a:t> k </a:t>
            </a:r>
            <a:r>
              <a:rPr lang="en-US" altLang="zh-CN" sz="1600" dirty="0" err="1">
                <a:solidFill>
                  <a:srgbClr val="171717"/>
                </a:solidFill>
                <a:ea typeface="SimSun" panose="02010600030101010101" pitchFamily="2" charset="-122"/>
              </a:rPr>
              <a:t>získání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odborné</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způsobilosti</a:t>
            </a:r>
            <a:r>
              <a:rPr lang="en-US" altLang="zh-CN" sz="1600" dirty="0">
                <a:solidFill>
                  <a:srgbClr val="171717"/>
                </a:solidFill>
                <a:ea typeface="SimSun" panose="02010600030101010101" pitchFamily="2" charset="-122"/>
              </a:rPr>
              <a:t> v </a:t>
            </a:r>
            <a:r>
              <a:rPr lang="en-US" altLang="zh-CN" sz="1600" dirty="0" err="1">
                <a:solidFill>
                  <a:srgbClr val="171717"/>
                </a:solidFill>
                <a:ea typeface="SimSun" panose="02010600030101010101" pitchFamily="2" charset="-122"/>
              </a:rPr>
              <a:t>některých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oborech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ochrany</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veřejného</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zdraví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Školení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dle</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uvedené</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vyhlášky</a:t>
            </a:r>
            <a:r>
              <a:rPr lang="en-US" altLang="zh-CN" sz="1600" dirty="0">
                <a:solidFill>
                  <a:srgbClr val="171717"/>
                </a:solidFill>
                <a:ea typeface="SimSun" panose="02010600030101010101" pitchFamily="2" charset="-122"/>
              </a:rPr>
              <a:t> č. 490/2000 Sb. </a:t>
            </a:r>
            <a:r>
              <a:rPr lang="en-US" altLang="zh-CN" sz="1600" dirty="0" err="1">
                <a:solidFill>
                  <a:srgbClr val="171717"/>
                </a:solidFill>
                <a:ea typeface="SimSun" panose="02010600030101010101" pitchFamily="2" charset="-122"/>
              </a:rPr>
              <a:t>organizují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orgány</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ministerstva</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zdravotnictví</a:t>
            </a:r>
            <a:r>
              <a:rPr lang="en-US" altLang="zh-CN" sz="1600" dirty="0">
                <a:solidFill>
                  <a:srgbClr val="171717"/>
                </a:solidFill>
                <a:ea typeface="SimSun" panose="02010600030101010101" pitchFamily="2" charset="-122"/>
              </a:rPr>
              <a:t>; ​</a:t>
            </a:r>
          </a:p>
          <a:p>
            <a:pPr marL="0" indent="0"/>
            <a:r>
              <a:rPr lang="en-US" altLang="zh-CN" sz="1600" dirty="0" err="1">
                <a:solidFill>
                  <a:srgbClr val="171717"/>
                </a:solidFill>
                <a:ea typeface="SimSun" panose="02010600030101010101" pitchFamily="2" charset="-122"/>
              </a:rPr>
              <a:t>prostorové</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uspořádání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technické</a:t>
            </a:r>
            <a:r>
              <a:rPr lang="en-US" altLang="zh-CN" sz="1600" dirty="0">
                <a:solidFill>
                  <a:srgbClr val="171717"/>
                </a:solidFill>
                <a:ea typeface="SimSun" panose="02010600030101010101" pitchFamily="2" charset="-122"/>
              </a:rPr>
              <a:t> a </a:t>
            </a:r>
            <a:r>
              <a:rPr lang="en-US" altLang="zh-CN" sz="1600" dirty="0" err="1">
                <a:solidFill>
                  <a:srgbClr val="171717"/>
                </a:solidFill>
                <a:ea typeface="SimSun" panose="02010600030101010101" pitchFamily="2" charset="-122"/>
              </a:rPr>
              <a:t>hygienické</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vybavení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místa</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výkonu</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činnosti</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dle</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ustanovení</a:t>
            </a:r>
            <a:r>
              <a:rPr lang="en-US" altLang="zh-CN" sz="1600" dirty="0">
                <a:solidFill>
                  <a:srgbClr val="171717"/>
                </a:solidFill>
                <a:ea typeface="SimSun" panose="02010600030101010101" pitchFamily="2" charset="-122"/>
              </a:rPr>
              <a:t> § 15 </a:t>
            </a:r>
            <a:r>
              <a:rPr lang="en-US" altLang="zh-CN" sz="1600" dirty="0" err="1">
                <a:solidFill>
                  <a:srgbClr val="171717"/>
                </a:solidFill>
                <a:ea typeface="SimSun" panose="02010600030101010101" pitchFamily="2" charset="-122"/>
              </a:rPr>
              <a:t>vyhlášky</a:t>
            </a:r>
            <a:r>
              <a:rPr lang="en-US" altLang="zh-CN" sz="1600" dirty="0">
                <a:solidFill>
                  <a:srgbClr val="171717"/>
                </a:solidFill>
                <a:ea typeface="SimSun" panose="02010600030101010101" pitchFamily="2" charset="-122"/>
              </a:rPr>
              <a:t> ​č. 342/2012 Sb., o </a:t>
            </a:r>
            <a:r>
              <a:rPr lang="en-US" altLang="zh-CN" sz="1600" dirty="0" err="1">
                <a:solidFill>
                  <a:srgbClr val="171717"/>
                </a:solidFill>
                <a:ea typeface="SimSun" panose="02010600030101010101" pitchFamily="2" charset="-122"/>
              </a:rPr>
              <a:t>zdraví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zvířat</a:t>
            </a:r>
            <a:r>
              <a:rPr lang="en-US" altLang="zh-CN" sz="1600" dirty="0">
                <a:solidFill>
                  <a:srgbClr val="171717"/>
                </a:solidFill>
                <a:ea typeface="SimSun" panose="02010600030101010101" pitchFamily="2" charset="-122"/>
              </a:rPr>
              <a:t> a </a:t>
            </a:r>
            <a:r>
              <a:rPr lang="en-US" altLang="zh-CN" sz="1600" dirty="0" err="1">
                <a:solidFill>
                  <a:srgbClr val="171717"/>
                </a:solidFill>
                <a:ea typeface="SimSun" panose="02010600030101010101" pitchFamily="2" charset="-122"/>
              </a:rPr>
              <a:t>jeho</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ochraně</a:t>
            </a:r>
            <a:r>
              <a:rPr lang="en-US" altLang="zh-CN" sz="1600" dirty="0">
                <a:solidFill>
                  <a:srgbClr val="171717"/>
                </a:solidFill>
                <a:ea typeface="SimSun" panose="02010600030101010101" pitchFamily="2" charset="-122"/>
              </a:rPr>
              <a:t>, o </a:t>
            </a:r>
            <a:r>
              <a:rPr lang="en-US" altLang="zh-CN" sz="1600" dirty="0" err="1">
                <a:solidFill>
                  <a:srgbClr val="171717"/>
                </a:solidFill>
                <a:ea typeface="SimSun" panose="02010600030101010101" pitchFamily="2" charset="-122"/>
              </a:rPr>
              <a:t>přemísťování</a:t>
            </a:r>
            <a:r>
              <a:rPr lang="en-US" altLang="zh-CN" sz="1600" dirty="0">
                <a:solidFill>
                  <a:srgbClr val="171717"/>
                </a:solidFill>
                <a:ea typeface="SimSun" panose="02010600030101010101" pitchFamily="2" charset="-122"/>
              </a:rPr>
              <a:t> a </a:t>
            </a:r>
            <a:r>
              <a:rPr lang="en-US" altLang="zh-CN" sz="1600" dirty="0" err="1">
                <a:solidFill>
                  <a:srgbClr val="171717"/>
                </a:solidFill>
                <a:ea typeface="SimSun" panose="02010600030101010101" pitchFamily="2" charset="-122"/>
              </a:rPr>
              <a:t>přepravě</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zvířat</a:t>
            </a:r>
            <a:r>
              <a:rPr lang="en-US" altLang="zh-CN" sz="1600" dirty="0">
                <a:solidFill>
                  <a:srgbClr val="171717"/>
                </a:solidFill>
                <a:ea typeface="SimSun" panose="02010600030101010101" pitchFamily="2" charset="-122"/>
              </a:rPr>
              <a:t> a o </a:t>
            </a:r>
            <a:r>
              <a:rPr lang="en-US" altLang="zh-CN" sz="1600" dirty="0" err="1">
                <a:solidFill>
                  <a:srgbClr val="171717"/>
                </a:solidFill>
                <a:ea typeface="SimSun" panose="02010600030101010101" pitchFamily="2" charset="-122"/>
              </a:rPr>
              <a:t>oprávnění</a:t>
            </a:r>
            <a:r>
              <a:rPr lang="en-US" altLang="zh-CN" sz="1600" dirty="0">
                <a:solidFill>
                  <a:srgbClr val="171717"/>
                </a:solidFill>
                <a:ea typeface="SimSun" panose="02010600030101010101" pitchFamily="2" charset="-122"/>
              </a:rPr>
              <a:t> a </a:t>
            </a:r>
            <a:r>
              <a:rPr lang="en-US" altLang="zh-CN" sz="1600" dirty="0" err="1">
                <a:solidFill>
                  <a:srgbClr val="171717"/>
                </a:solidFill>
                <a:ea typeface="SimSun" panose="02010600030101010101" pitchFamily="2" charset="-122"/>
              </a:rPr>
              <a:t>odborné</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způsobilosti</a:t>
            </a:r>
            <a:r>
              <a:rPr lang="en-US" altLang="zh-CN" sz="1600" dirty="0">
                <a:solidFill>
                  <a:srgbClr val="171717"/>
                </a:solidFill>
                <a:ea typeface="SimSun" panose="02010600030101010101" pitchFamily="2" charset="-122"/>
              </a:rPr>
              <a:t> k </a:t>
            </a:r>
            <a:r>
              <a:rPr lang="en-US" altLang="zh-CN" sz="1600" dirty="0" err="1">
                <a:solidFill>
                  <a:srgbClr val="171717"/>
                </a:solidFill>
                <a:ea typeface="SimSun" panose="02010600030101010101" pitchFamily="2" charset="-122"/>
              </a:rPr>
              <a:t>výkonu</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některých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odborných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veterinárních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činností</a:t>
            </a:r>
            <a:r>
              <a:rPr lang="en-US" altLang="zh-CN" sz="1600" dirty="0">
                <a:solidFill>
                  <a:srgbClr val="171717"/>
                </a:solidFill>
                <a:ea typeface="SimSun" panose="02010600030101010101" pitchFamily="2" charset="-122"/>
              </a:rPr>
              <a:t>;​</a:t>
            </a:r>
          </a:p>
          <a:p>
            <a:pPr marL="0" indent="0"/>
            <a:r>
              <a:rPr lang="en-US" altLang="zh-CN" sz="1600" dirty="0" err="1">
                <a:solidFill>
                  <a:srgbClr val="171717"/>
                </a:solidFill>
                <a:ea typeface="SimSun" panose="02010600030101010101" pitchFamily="2" charset="-122"/>
              </a:rPr>
              <a:t>výpis</a:t>
            </a:r>
            <a:r>
              <a:rPr lang="en-US" altLang="zh-CN" sz="1600" dirty="0">
                <a:solidFill>
                  <a:srgbClr val="171717"/>
                </a:solidFill>
                <a:ea typeface="SimSun" panose="02010600030101010101" pitchFamily="2" charset="-122"/>
              </a:rPr>
              <a:t> z evidence </a:t>
            </a:r>
            <a:r>
              <a:rPr lang="en-US" altLang="zh-CN" sz="1600" dirty="0" err="1">
                <a:solidFill>
                  <a:srgbClr val="171717"/>
                </a:solidFill>
                <a:ea typeface="SimSun" panose="02010600030101010101" pitchFamily="2" charset="-122"/>
              </a:rPr>
              <a:t>rejstříku</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trestů</a:t>
            </a:r>
            <a:r>
              <a:rPr lang="en-US" altLang="zh-CN" sz="1600" dirty="0">
                <a:solidFill>
                  <a:srgbClr val="171717"/>
                </a:solidFill>
                <a:ea typeface="SimSun" panose="02010600030101010101" pitchFamily="2" charset="-122"/>
              </a:rPr>
              <a:t> ne </a:t>
            </a:r>
            <a:r>
              <a:rPr lang="en-US" altLang="zh-CN" sz="1600" dirty="0" err="1">
                <a:solidFill>
                  <a:srgbClr val="171717"/>
                </a:solidFill>
                <a:ea typeface="SimSun" panose="02010600030101010101" pitchFamily="2" charset="-122"/>
              </a:rPr>
              <a:t>starší</a:t>
            </a:r>
            <a:r>
              <a:rPr lang="en-US" altLang="zh-CN" sz="1600" dirty="0">
                <a:solidFill>
                  <a:srgbClr val="171717"/>
                </a:solidFill>
                <a:ea typeface="SimSun" panose="02010600030101010101" pitchFamily="2" charset="-122"/>
              </a:rPr>
              <a:t> 6 </a:t>
            </a:r>
            <a:r>
              <a:rPr lang="en-US" altLang="zh-CN" sz="1600" dirty="0" err="1">
                <a:solidFill>
                  <a:srgbClr val="171717"/>
                </a:solidFill>
                <a:ea typeface="SimSun" panose="02010600030101010101" pitchFamily="2" charset="-122"/>
              </a:rPr>
              <a:t>měsíců</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dle</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ustanovení</a:t>
            </a:r>
            <a:r>
              <a:rPr lang="en-US" altLang="zh-CN" sz="1600" dirty="0">
                <a:solidFill>
                  <a:srgbClr val="171717"/>
                </a:solidFill>
                <a:ea typeface="SimSun" panose="02010600030101010101" pitchFamily="2" charset="-122"/>
              </a:rPr>
              <a:t> § 16 </a:t>
            </a:r>
            <a:r>
              <a:rPr lang="en-US" altLang="zh-CN" sz="1600" dirty="0" err="1">
                <a:solidFill>
                  <a:srgbClr val="171717"/>
                </a:solidFill>
                <a:ea typeface="SimSun" panose="02010600030101010101" pitchFamily="2" charset="-122"/>
              </a:rPr>
              <a:t>vyhlášky</a:t>
            </a:r>
            <a:r>
              <a:rPr lang="en-US" altLang="zh-CN" sz="1600" dirty="0">
                <a:solidFill>
                  <a:srgbClr val="171717"/>
                </a:solidFill>
                <a:ea typeface="SimSun" panose="02010600030101010101" pitchFamily="2" charset="-122"/>
              </a:rPr>
              <a:t> č. 342/2012 Sb. *​</a:t>
            </a:r>
          </a:p>
          <a:p>
            <a:pPr marL="0" indent="0">
              <a:buFontTx/>
              <a:buNone/>
            </a:pPr>
            <a:r>
              <a:rPr lang="en-US" altLang="zh-CN" sz="1600" dirty="0" err="1">
                <a:solidFill>
                  <a:srgbClr val="171717"/>
                </a:solidFill>
                <a:ea typeface="SimSun" panose="02010600030101010101" pitchFamily="2" charset="-122"/>
              </a:rPr>
              <a:t>Osoba</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které</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byl</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povolen</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výkon</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speciální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ochranné</a:t>
            </a:r>
            <a:r>
              <a:rPr lang="en-US" altLang="zh-CN" sz="1600" dirty="0">
                <a:solidFill>
                  <a:srgbClr val="171717"/>
                </a:solidFill>
                <a:ea typeface="SimSun" panose="02010600030101010101" pitchFamily="2" charset="-122"/>
              </a:rPr>
              <a:t> DDD je </a:t>
            </a:r>
            <a:r>
              <a:rPr lang="en-US" altLang="zh-CN" sz="1600" dirty="0" err="1">
                <a:solidFill>
                  <a:srgbClr val="171717"/>
                </a:solidFill>
                <a:ea typeface="SimSun" panose="02010600030101010101" pitchFamily="2" charset="-122"/>
              </a:rPr>
              <a:t>povinna</a:t>
            </a:r>
            <a:r>
              <a:rPr lang="en-US" altLang="zh-CN" sz="1600" dirty="0">
                <a:solidFill>
                  <a:srgbClr val="171717"/>
                </a:solidFill>
                <a:ea typeface="SimSun" panose="02010600030101010101" pitchFamily="2" charset="-122"/>
              </a:rPr>
              <a:t> (§ 61 </a:t>
            </a:r>
            <a:r>
              <a:rPr lang="en-US" altLang="zh-CN" sz="1600" dirty="0" err="1">
                <a:solidFill>
                  <a:srgbClr val="171717"/>
                </a:solidFill>
                <a:ea typeface="SimSun" panose="02010600030101010101" pitchFamily="2" charset="-122"/>
              </a:rPr>
              <a:t>zákona</a:t>
            </a:r>
            <a:r>
              <a:rPr lang="en-US" altLang="zh-CN" sz="1600" dirty="0">
                <a:solidFill>
                  <a:srgbClr val="171717"/>
                </a:solidFill>
                <a:ea typeface="SimSun" panose="02010600030101010101" pitchFamily="2" charset="-122"/>
              </a:rPr>
              <a:t> č. 258/2000 Sb.):​</a:t>
            </a:r>
          </a:p>
          <a:p>
            <a:pPr marL="0" indent="0"/>
            <a:r>
              <a:rPr lang="en-US" altLang="zh-CN" sz="1600" dirty="0" err="1">
                <a:solidFill>
                  <a:srgbClr val="171717"/>
                </a:solidFill>
                <a:ea typeface="SimSun" panose="02010600030101010101" pitchFamily="2" charset="-122"/>
              </a:rPr>
              <a:t>evidovat</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použité</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přípravky</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jejich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druh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množství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dobu</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místo</a:t>
            </a:r>
            <a:r>
              <a:rPr lang="en-US" altLang="zh-CN" sz="1600" dirty="0">
                <a:solidFill>
                  <a:srgbClr val="171717"/>
                </a:solidFill>
                <a:ea typeface="SimSun" panose="02010600030101010101" pitchFamily="2" charset="-122"/>
              </a:rPr>
              <a:t> a </a:t>
            </a:r>
            <a:r>
              <a:rPr lang="en-US" altLang="zh-CN" sz="1600" dirty="0" err="1">
                <a:solidFill>
                  <a:srgbClr val="171717"/>
                </a:solidFill>
                <a:ea typeface="SimSun" panose="02010600030101010101" pitchFamily="2" charset="-122"/>
              </a:rPr>
              <a:t>účel</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použití</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Tuto</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evidenci</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ukládat</a:t>
            </a:r>
            <a:r>
              <a:rPr lang="en-US" altLang="zh-CN" sz="1600" dirty="0">
                <a:solidFill>
                  <a:srgbClr val="171717"/>
                </a:solidFill>
                <a:ea typeface="SimSun" panose="02010600030101010101" pitchFamily="2" charset="-122"/>
              </a:rPr>
              <a:t> po </a:t>
            </a:r>
            <a:r>
              <a:rPr lang="en-US" altLang="zh-CN" sz="1600" dirty="0" err="1">
                <a:solidFill>
                  <a:srgbClr val="171717"/>
                </a:solidFill>
                <a:ea typeface="SimSun" panose="02010600030101010101" pitchFamily="2" charset="-122"/>
              </a:rPr>
              <a:t>dobu</a:t>
            </a:r>
            <a:r>
              <a:rPr lang="en-US" altLang="zh-CN" sz="1600" dirty="0">
                <a:solidFill>
                  <a:srgbClr val="171717"/>
                </a:solidFill>
                <a:ea typeface="SimSun" panose="02010600030101010101" pitchFamily="2" charset="-122"/>
              </a:rPr>
              <a:t> 5 let.​</a:t>
            </a:r>
          </a:p>
          <a:p>
            <a:pPr marL="0" indent="0">
              <a:buFontTx/>
              <a:buNone/>
            </a:pP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Výpis</a:t>
            </a:r>
            <a:r>
              <a:rPr lang="en-US" altLang="zh-CN" sz="1600" dirty="0">
                <a:solidFill>
                  <a:srgbClr val="171717"/>
                </a:solidFill>
                <a:ea typeface="SimSun" panose="02010600030101010101" pitchFamily="2" charset="-122"/>
              </a:rPr>
              <a:t> z </a:t>
            </a:r>
            <a:r>
              <a:rPr lang="en-US" altLang="zh-CN" sz="1600" dirty="0" err="1">
                <a:solidFill>
                  <a:srgbClr val="171717"/>
                </a:solidFill>
                <a:ea typeface="SimSun" panose="02010600030101010101" pitchFamily="2" charset="-122"/>
              </a:rPr>
              <a:t>rejstříku</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trestů</a:t>
            </a:r>
            <a:r>
              <a:rPr lang="en-US" altLang="zh-CN" sz="1600" dirty="0">
                <a:solidFill>
                  <a:srgbClr val="171717"/>
                </a:solidFill>
                <a:ea typeface="SimSun" panose="02010600030101010101" pitchFamily="2" charset="-122"/>
              </a:rPr>
              <a:t> se </a:t>
            </a:r>
            <a:r>
              <a:rPr lang="en-US" altLang="zh-CN" sz="1600" dirty="0" err="1">
                <a:solidFill>
                  <a:srgbClr val="171717"/>
                </a:solidFill>
                <a:ea typeface="SimSun" panose="02010600030101010101" pitchFamily="2" charset="-122"/>
              </a:rPr>
              <a:t>nevyžaduje</a:t>
            </a:r>
            <a:r>
              <a:rPr lang="en-US" altLang="zh-CN" sz="1600" dirty="0">
                <a:solidFill>
                  <a:srgbClr val="171717"/>
                </a:solidFill>
                <a:ea typeface="SimSun" panose="02010600030101010101" pitchFamily="2" charset="-122"/>
              </a:rPr>
              <a:t> u </a:t>
            </a:r>
            <a:r>
              <a:rPr lang="en-US" altLang="zh-CN" sz="1600" dirty="0" err="1">
                <a:solidFill>
                  <a:srgbClr val="171717"/>
                </a:solidFill>
                <a:ea typeface="SimSun" panose="02010600030101010101" pitchFamily="2" charset="-122"/>
              </a:rPr>
              <a:t>ozbrojených</a:t>
            </a:r>
            <a:r>
              <a:rPr lang="en-US" altLang="zh-CN" sz="1600" dirty="0">
                <a:solidFill>
                  <a:srgbClr val="171717"/>
                </a:solidFill>
                <a:ea typeface="SimSun" panose="02010600030101010101" pitchFamily="2" charset="-122"/>
              </a:rPr>
              <a:t> a </a:t>
            </a:r>
            <a:r>
              <a:rPr lang="en-US" altLang="zh-CN" sz="1600" dirty="0" err="1">
                <a:solidFill>
                  <a:srgbClr val="171717"/>
                </a:solidFill>
                <a:ea typeface="SimSun" panose="02010600030101010101" pitchFamily="2" charset="-122"/>
              </a:rPr>
              <a:t>záchranných</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složek</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státu</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nebo</a:t>
            </a:r>
            <a:r>
              <a:rPr lang="en-US" altLang="zh-CN" sz="1600" dirty="0">
                <a:solidFill>
                  <a:srgbClr val="171717"/>
                </a:solidFill>
                <a:ea typeface="SimSun" panose="02010600030101010101" pitchFamily="2" charset="-122"/>
              </a:rPr>
              <a:t> </a:t>
            </a:r>
            <a:r>
              <a:rPr lang="en-US" altLang="zh-CN" sz="1600" dirty="0" err="1">
                <a:solidFill>
                  <a:srgbClr val="171717"/>
                </a:solidFill>
                <a:ea typeface="SimSun" panose="02010600030101010101" pitchFamily="2" charset="-122"/>
              </a:rPr>
              <a:t>samosprávy</a:t>
            </a:r>
            <a:r>
              <a:rPr lang="en-US" altLang="zh-CN" sz="1600" dirty="0">
                <a:solidFill>
                  <a:srgbClr val="171717"/>
                </a:solidFill>
                <a:ea typeface="SimSun" panose="02010600030101010101" pitchFamily="2" charset="-122"/>
              </a:rPr>
              <a:t>​</a:t>
            </a:r>
          </a:p>
        </p:txBody>
      </p:sp>
      <p:sp>
        <p:nvSpPr>
          <p:cNvPr id="4" name="Obdélník 3">
            <a:extLst>
              <a:ext uri="{FF2B5EF4-FFF2-40B4-BE49-F238E27FC236}">
                <a16:creationId xmlns:a16="http://schemas.microsoft.com/office/drawing/2014/main" id="{392EBF8E-BD28-40E1-A26C-4983DED5B9DA}"/>
              </a:ext>
            </a:extLst>
          </p:cNvPr>
          <p:cNvSpPr/>
          <p:nvPr/>
        </p:nvSpPr>
        <p:spPr>
          <a:xfrm>
            <a:off x="286668" y="170694"/>
            <a:ext cx="8280598" cy="523220"/>
          </a:xfrm>
          <a:prstGeom prst="rect">
            <a:avLst/>
          </a:prstGeom>
        </p:spPr>
        <p:txBody>
          <a:bodyPr wrap="square">
            <a:spAutoFit/>
          </a:bodyPr>
          <a:lstStyle/>
          <a:p>
            <a:r>
              <a:rPr lang="cs-CZ" altLang="cs-CZ" sz="2800" b="1" dirty="0">
                <a:solidFill>
                  <a:schemeClr val="bg2">
                    <a:lumMod val="50000"/>
                  </a:schemeClr>
                </a:solidFill>
                <a:latin typeface="+mn-lt"/>
              </a:rPr>
              <a:t>Zákon č. 166/1999 Sb., veterinární zákon</a:t>
            </a:r>
            <a:endParaRPr lang="cs-CZ" sz="2800" dirty="0">
              <a:latin typeface="+mn-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744DFEA1-B32A-40F3-A66A-1BB7813B082B}"/>
              </a:ext>
            </a:extLst>
          </p:cNvPr>
          <p:cNvSpPr>
            <a:spLocks noGrp="1" noChangeArrowheads="1"/>
          </p:cNvSpPr>
          <p:nvPr>
            <p:ph type="title"/>
          </p:nvPr>
        </p:nvSpPr>
        <p:spPr>
          <a:xfrm>
            <a:off x="2339752" y="623356"/>
            <a:ext cx="5688632" cy="715962"/>
          </a:xfrm>
        </p:spPr>
        <p:txBody>
          <a:bodyPr>
            <a:normAutofit/>
          </a:bodyPr>
          <a:lstStyle/>
          <a:p>
            <a:r>
              <a:rPr lang="cs-CZ" altLang="en-US" sz="3600" b="1" dirty="0">
                <a:solidFill>
                  <a:srgbClr val="0070C0"/>
                </a:solidFill>
              </a:rPr>
              <a:t>DDD je součástí sanitace</a:t>
            </a:r>
          </a:p>
        </p:txBody>
      </p:sp>
      <p:sp>
        <p:nvSpPr>
          <p:cNvPr id="3" name="Content Placeholder 2">
            <a:extLst>
              <a:ext uri="{FF2B5EF4-FFF2-40B4-BE49-F238E27FC236}">
                <a16:creationId xmlns:a16="http://schemas.microsoft.com/office/drawing/2014/main" id="{BDF51326-AC1D-4C4C-B0A4-069A75E0D8BD}"/>
              </a:ext>
            </a:extLst>
          </p:cNvPr>
          <p:cNvSpPr>
            <a:spLocks noGrp="1"/>
          </p:cNvSpPr>
          <p:nvPr>
            <p:ph idx="1"/>
          </p:nvPr>
        </p:nvSpPr>
        <p:spPr>
          <a:xfrm>
            <a:off x="288925" y="1268760"/>
            <a:ext cx="8855075" cy="5141912"/>
          </a:xfrm>
        </p:spPr>
        <p:txBody>
          <a:bodyPr>
            <a:normAutofit fontScale="85000" lnSpcReduction="20000"/>
          </a:bodyPr>
          <a:lstStyle/>
          <a:p>
            <a:pPr marL="0" indent="0">
              <a:buFontTx/>
              <a:buNone/>
            </a:pPr>
            <a:r>
              <a:rPr lang="en-US" altLang="zh-CN" sz="2400" dirty="0" err="1">
                <a:solidFill>
                  <a:srgbClr val="171717"/>
                </a:solidFill>
                <a:ea typeface="SimSun" panose="02010600030101010101" pitchFamily="2" charset="-122"/>
              </a:rPr>
              <a:t>Sanitace</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zahrnuje</a:t>
            </a:r>
            <a:r>
              <a:rPr lang="en-US" altLang="zh-CN" sz="2400" dirty="0">
                <a:solidFill>
                  <a:srgbClr val="171717"/>
                </a:solidFill>
                <a:ea typeface="SimSun" panose="02010600030101010101" pitchFamily="2" charset="-122"/>
              </a:rPr>
              <a:t>:​</a:t>
            </a:r>
          </a:p>
          <a:p>
            <a:pPr>
              <a:lnSpc>
                <a:spcPct val="80000"/>
              </a:lnSpc>
              <a:buClrTx/>
              <a:buFont typeface="Wingdings" panose="05000000000000000000" pitchFamily="2" charset="2"/>
              <a:buChar char="Ø"/>
            </a:pPr>
            <a:r>
              <a:rPr lang="en-US" altLang="zh-CN" sz="2200" dirty="0" err="1">
                <a:solidFill>
                  <a:srgbClr val="171717"/>
                </a:solidFill>
                <a:ea typeface="SimSun" panose="02010600030101010101" pitchFamily="2" charset="-122"/>
              </a:rPr>
              <a:t>úklid</a:t>
            </a:r>
            <a:r>
              <a:rPr lang="en-US" altLang="zh-CN" sz="2200" dirty="0">
                <a:solidFill>
                  <a:srgbClr val="171717"/>
                </a:solidFill>
                <a:ea typeface="SimSun" panose="02010600030101010101" pitchFamily="2" charset="-122"/>
              </a:rPr>
              <a:t> a </a:t>
            </a:r>
            <a:r>
              <a:rPr lang="en-US" altLang="zh-CN" sz="2200" dirty="0" err="1">
                <a:solidFill>
                  <a:srgbClr val="171717"/>
                </a:solidFill>
                <a:ea typeface="SimSun" panose="02010600030101010101" pitchFamily="2" charset="-122"/>
              </a:rPr>
              <a:t>čistění</a:t>
            </a:r>
            <a:r>
              <a:rPr lang="en-US" altLang="zh-CN" sz="2200" dirty="0">
                <a:solidFill>
                  <a:srgbClr val="171717"/>
                </a:solidFill>
                <a:ea typeface="SimSun" panose="02010600030101010101" pitchFamily="2" charset="-122"/>
              </a:rPr>
              <a:t>​</a:t>
            </a:r>
          </a:p>
          <a:p>
            <a:pPr>
              <a:lnSpc>
                <a:spcPct val="80000"/>
              </a:lnSpc>
              <a:buClrTx/>
              <a:buFont typeface="Wingdings" panose="05000000000000000000" pitchFamily="2" charset="2"/>
              <a:buChar char="Ø"/>
            </a:pPr>
            <a:r>
              <a:rPr lang="en-US" altLang="zh-CN" sz="2200" dirty="0" err="1">
                <a:solidFill>
                  <a:srgbClr val="171717"/>
                </a:solidFill>
                <a:ea typeface="SimSun" panose="02010600030101010101" pitchFamily="2" charset="-122"/>
              </a:rPr>
              <a:t>desinfekci</a:t>
            </a:r>
            <a:r>
              <a:rPr lang="en-US" altLang="zh-CN" sz="2200" dirty="0">
                <a:solidFill>
                  <a:srgbClr val="171717"/>
                </a:solidFill>
                <a:ea typeface="SimSun" panose="02010600030101010101" pitchFamily="2" charset="-122"/>
              </a:rPr>
              <a:t>​</a:t>
            </a:r>
          </a:p>
          <a:p>
            <a:pPr>
              <a:lnSpc>
                <a:spcPct val="80000"/>
              </a:lnSpc>
              <a:buClrTx/>
              <a:buFont typeface="Wingdings" panose="05000000000000000000" pitchFamily="2" charset="2"/>
              <a:buChar char="Ø"/>
            </a:pPr>
            <a:r>
              <a:rPr lang="en-US" altLang="zh-CN" sz="2200" dirty="0" err="1">
                <a:solidFill>
                  <a:srgbClr val="171717"/>
                </a:solidFill>
                <a:ea typeface="SimSun" panose="02010600030101010101" pitchFamily="2" charset="-122"/>
              </a:rPr>
              <a:t>dezinsekci</a:t>
            </a:r>
            <a:r>
              <a:rPr lang="en-US" altLang="zh-CN" sz="2200" dirty="0">
                <a:solidFill>
                  <a:srgbClr val="171717"/>
                </a:solidFill>
                <a:ea typeface="SimSun" panose="02010600030101010101" pitchFamily="2" charset="-122"/>
              </a:rPr>
              <a:t>​</a:t>
            </a:r>
          </a:p>
          <a:p>
            <a:pPr>
              <a:lnSpc>
                <a:spcPct val="80000"/>
              </a:lnSpc>
              <a:buClrTx/>
              <a:buFont typeface="Wingdings" panose="05000000000000000000" pitchFamily="2" charset="2"/>
              <a:buChar char="Ø"/>
            </a:pPr>
            <a:r>
              <a:rPr lang="en-US" altLang="zh-CN" sz="2200" dirty="0" err="1">
                <a:solidFill>
                  <a:srgbClr val="171717"/>
                </a:solidFill>
                <a:ea typeface="SimSun" panose="02010600030101010101" pitchFamily="2" charset="-122"/>
              </a:rPr>
              <a:t>deratizace</a:t>
            </a:r>
            <a:r>
              <a:rPr lang="en-US" altLang="zh-CN" sz="2200" dirty="0">
                <a:solidFill>
                  <a:srgbClr val="171717"/>
                </a:solidFill>
                <a:ea typeface="SimSun" panose="02010600030101010101" pitchFamily="2" charset="-122"/>
              </a:rPr>
              <a:t>​</a:t>
            </a:r>
          </a:p>
          <a:p>
            <a:pPr marL="0" indent="0">
              <a:buFontTx/>
              <a:buNone/>
            </a:pPr>
            <a:r>
              <a:rPr lang="en-US" altLang="zh-CN" sz="1900" dirty="0" err="1">
                <a:solidFill>
                  <a:srgbClr val="171717"/>
                </a:solidFill>
                <a:ea typeface="SimSun" panose="02010600030101010101" pitchFamily="2" charset="-122"/>
              </a:rPr>
              <a:t>Základním</a:t>
            </a:r>
            <a:r>
              <a:rPr lang="en-US" altLang="zh-CN" sz="1900" dirty="0">
                <a:solidFill>
                  <a:srgbClr val="171717"/>
                </a:solidFill>
                <a:ea typeface="SimSun" panose="02010600030101010101" pitchFamily="2" charset="-122"/>
              </a:rPr>
              <a:t> a </a:t>
            </a:r>
            <a:r>
              <a:rPr lang="en-US" altLang="zh-CN" sz="1900" dirty="0" err="1">
                <a:solidFill>
                  <a:srgbClr val="171717"/>
                </a:solidFill>
                <a:ea typeface="SimSun" panose="02010600030101010101" pitchFamily="2" charset="-122"/>
              </a:rPr>
              <a:t>nejvýznamnějším</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úkonem</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sanitace</a:t>
            </a:r>
            <a:r>
              <a:rPr lang="en-US" altLang="zh-CN" sz="1900" dirty="0">
                <a:solidFill>
                  <a:srgbClr val="171717"/>
                </a:solidFill>
                <a:ea typeface="SimSun" panose="02010600030101010101" pitchFamily="2" charset="-122"/>
              </a:rPr>
              <a:t> je </a:t>
            </a:r>
            <a:r>
              <a:rPr lang="en-US" altLang="zh-CN" sz="1900" dirty="0" err="1">
                <a:solidFill>
                  <a:srgbClr val="171717"/>
                </a:solidFill>
                <a:ea typeface="SimSun" panose="02010600030101010101" pitchFamily="2" charset="-122"/>
              </a:rPr>
              <a:t>důsledně</a:t>
            </a:r>
            <a:r>
              <a:rPr lang="en-US" altLang="zh-CN" sz="1900" dirty="0">
                <a:solidFill>
                  <a:srgbClr val="171717"/>
                </a:solidFill>
                <a:ea typeface="SimSun" panose="02010600030101010101" pitchFamily="2" charset="-122"/>
              </a:rPr>
              <a:t> a </a:t>
            </a:r>
            <a:r>
              <a:rPr lang="en-US" altLang="zh-CN" sz="1900" dirty="0" err="1">
                <a:solidFill>
                  <a:srgbClr val="171717"/>
                </a:solidFill>
                <a:ea typeface="SimSun" panose="02010600030101010101" pitchFamily="2" charset="-122"/>
              </a:rPr>
              <a:t>správně</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prováděný</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úklid</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jako</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předpoklad</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účinné</a:t>
            </a:r>
            <a:r>
              <a:rPr lang="en-US" altLang="zh-CN" sz="1900" dirty="0">
                <a:solidFill>
                  <a:srgbClr val="171717"/>
                </a:solidFill>
                <a:ea typeface="SimSun" panose="02010600030101010101" pitchFamily="2" charset="-122"/>
              </a:rPr>
              <a:t> DDD – </a:t>
            </a:r>
            <a:r>
              <a:rPr lang="en-US" altLang="zh-CN" sz="1900" dirty="0" err="1">
                <a:solidFill>
                  <a:srgbClr val="171717"/>
                </a:solidFill>
                <a:ea typeface="SimSun" panose="02010600030101010101" pitchFamily="2" charset="-122"/>
              </a:rPr>
              <a:t>řádné</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proškolení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pracovníků</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stanovení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frekvence</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sanitace</a:t>
            </a:r>
            <a:r>
              <a:rPr lang="en-US" altLang="zh-CN" sz="1900" dirty="0">
                <a:solidFill>
                  <a:srgbClr val="171717"/>
                </a:solidFill>
                <a:ea typeface="SimSun" panose="02010600030101010101" pitchFamily="2" charset="-122"/>
              </a:rPr>
              <a:t> v </a:t>
            </a:r>
            <a:r>
              <a:rPr lang="en-US" altLang="zh-CN" sz="1900" dirty="0" err="1">
                <a:solidFill>
                  <a:srgbClr val="171717"/>
                </a:solidFill>
                <a:ea typeface="SimSun" panose="02010600030101010101" pitchFamily="2" charset="-122"/>
              </a:rPr>
              <a:t>sanitačním</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řádu</a:t>
            </a:r>
            <a:r>
              <a:rPr lang="en-US" altLang="zh-CN" sz="1900" dirty="0">
                <a:solidFill>
                  <a:srgbClr val="171717"/>
                </a:solidFill>
                <a:ea typeface="SimSun" panose="02010600030101010101" pitchFamily="2" charset="-122"/>
              </a:rPr>
              <a:t> / </a:t>
            </a:r>
            <a:r>
              <a:rPr lang="en-US" altLang="zh-CN" sz="1900" dirty="0" err="1">
                <a:solidFill>
                  <a:srgbClr val="171717"/>
                </a:solidFill>
                <a:ea typeface="SimSun" panose="02010600030101010101" pitchFamily="2" charset="-122"/>
              </a:rPr>
              <a:t>dodržování</a:t>
            </a:r>
            <a:r>
              <a:rPr lang="en-US" altLang="zh-CN" sz="1900" dirty="0">
                <a:solidFill>
                  <a:srgbClr val="171717"/>
                </a:solidFill>
                <a:ea typeface="SimSun" panose="02010600030101010101" pitchFamily="2" charset="-122"/>
              </a:rPr>
              <a:t> v </a:t>
            </a:r>
            <a:r>
              <a:rPr lang="en-US" altLang="zh-CN" sz="1900" dirty="0" err="1">
                <a:solidFill>
                  <a:srgbClr val="171717"/>
                </a:solidFill>
                <a:ea typeface="SimSun" panose="02010600030101010101" pitchFamily="2" charset="-122"/>
              </a:rPr>
              <a:t>praxi</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stavebně-technické</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řešení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provozů</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odpovídající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vybavení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pracovníků</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ochrannými</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prostředky</a:t>
            </a:r>
            <a:r>
              <a:rPr lang="en-US" altLang="zh-CN" sz="1900" dirty="0">
                <a:solidFill>
                  <a:srgbClr val="171717"/>
                </a:solidFill>
                <a:ea typeface="SimSun" panose="02010600030101010101" pitchFamily="2" charset="-122"/>
              </a:rPr>
              <a:t> a </a:t>
            </a:r>
            <a:r>
              <a:rPr lang="en-US" altLang="zh-CN" sz="1900" dirty="0" err="1">
                <a:solidFill>
                  <a:srgbClr val="171717"/>
                </a:solidFill>
                <a:ea typeface="SimSun" panose="02010600030101010101" pitchFamily="2" charset="-122"/>
              </a:rPr>
              <a:t>pomůckami</a:t>
            </a:r>
            <a:r>
              <a:rPr lang="en-US" altLang="zh-CN" sz="1900" dirty="0">
                <a:solidFill>
                  <a:srgbClr val="171717"/>
                </a:solidFill>
                <a:ea typeface="SimSun" panose="02010600030101010101" pitchFamily="2" charset="-122"/>
              </a:rPr>
              <a:t> k </a:t>
            </a:r>
            <a:r>
              <a:rPr lang="en-US" altLang="zh-CN" sz="1900" dirty="0" err="1">
                <a:solidFill>
                  <a:srgbClr val="171717"/>
                </a:solidFill>
                <a:ea typeface="SimSun" panose="02010600030101010101" pitchFamily="2" charset="-122"/>
              </a:rPr>
              <a:t>provádění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úklidu</a:t>
            </a:r>
            <a:r>
              <a:rPr lang="en-US" altLang="zh-CN" sz="1900" dirty="0">
                <a:solidFill>
                  <a:srgbClr val="171717"/>
                </a:solidFill>
                <a:ea typeface="SimSun" panose="02010600030101010101" pitchFamily="2" charset="-122"/>
              </a:rPr>
              <a:t> a </a:t>
            </a:r>
            <a:r>
              <a:rPr lang="en-US" altLang="zh-CN" sz="1900" dirty="0" err="1">
                <a:solidFill>
                  <a:srgbClr val="171717"/>
                </a:solidFill>
                <a:ea typeface="SimSun" panose="02010600030101010101" pitchFamily="2" charset="-122"/>
              </a:rPr>
              <a:t>vyčlenění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dostatečné</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doby</a:t>
            </a:r>
            <a:r>
              <a:rPr lang="en-US" altLang="zh-CN" sz="1900" dirty="0">
                <a:solidFill>
                  <a:srgbClr val="171717"/>
                </a:solidFill>
                <a:ea typeface="SimSun" panose="02010600030101010101" pitchFamily="2" charset="-122"/>
              </a:rPr>
              <a:t> pro </a:t>
            </a:r>
            <a:r>
              <a:rPr lang="en-US" altLang="zh-CN" sz="1900" dirty="0" err="1">
                <a:solidFill>
                  <a:srgbClr val="171717"/>
                </a:solidFill>
                <a:ea typeface="SimSun" panose="02010600030101010101" pitchFamily="2" charset="-122"/>
              </a:rPr>
              <a:t>úklid</a:t>
            </a:r>
            <a:r>
              <a:rPr lang="en-US" altLang="zh-CN" sz="1900" dirty="0">
                <a:solidFill>
                  <a:srgbClr val="171717"/>
                </a:solidFill>
                <a:ea typeface="SimSun" panose="02010600030101010101" pitchFamily="2" charset="-122"/>
              </a:rPr>
              <a:t> – </a:t>
            </a:r>
            <a:r>
              <a:rPr lang="en-US" altLang="zh-CN" sz="1900" dirty="0" err="1">
                <a:solidFill>
                  <a:srgbClr val="171717"/>
                </a:solidFill>
                <a:ea typeface="SimSun" panose="02010600030101010101" pitchFamily="2" charset="-122"/>
              </a:rPr>
              <a:t>součást</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pracovní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doby</a:t>
            </a:r>
            <a:r>
              <a:rPr lang="en-US" altLang="zh-CN" sz="1900" dirty="0">
                <a:solidFill>
                  <a:srgbClr val="171717"/>
                </a:solidFill>
                <a:ea typeface="SimSun" panose="02010600030101010101" pitchFamily="2" charset="-122"/>
              </a:rPr>
              <a:t>.​</a:t>
            </a:r>
          </a:p>
          <a:p>
            <a:pPr marL="0" indent="0">
              <a:lnSpc>
                <a:spcPct val="90000"/>
              </a:lnSpc>
              <a:buFontTx/>
              <a:buNone/>
            </a:pPr>
            <a:r>
              <a:rPr lang="en-US" altLang="zh-CN" sz="1900" dirty="0" err="1">
                <a:solidFill>
                  <a:srgbClr val="171717"/>
                </a:solidFill>
                <a:ea typeface="SimSun" panose="02010600030101010101" pitchFamily="2" charset="-122"/>
              </a:rPr>
              <a:t>Sanitační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řád</a:t>
            </a:r>
            <a:r>
              <a:rPr lang="en-US" altLang="zh-CN" sz="1900" dirty="0">
                <a:solidFill>
                  <a:srgbClr val="171717"/>
                </a:solidFill>
                <a:ea typeface="SimSun" panose="02010600030101010101" pitchFamily="2" charset="-122"/>
              </a:rPr>
              <a:t>:​</a:t>
            </a:r>
          </a:p>
          <a:p>
            <a:pPr>
              <a:lnSpc>
                <a:spcPct val="90000"/>
              </a:lnSpc>
              <a:buClrTx/>
              <a:buFont typeface="Wingdings" panose="05000000000000000000" pitchFamily="2" charset="2"/>
              <a:buChar char="Ø"/>
            </a:pPr>
            <a:r>
              <a:rPr lang="en-US" altLang="zh-CN" sz="1900" dirty="0" err="1">
                <a:solidFill>
                  <a:srgbClr val="171717"/>
                </a:solidFill>
                <a:ea typeface="SimSun" panose="02010600030101010101" pitchFamily="2" charset="-122"/>
              </a:rPr>
              <a:t>vyznačení</a:t>
            </a:r>
            <a:r>
              <a:rPr lang="en-US" altLang="zh-CN" sz="1900" dirty="0">
                <a:solidFill>
                  <a:srgbClr val="171717"/>
                </a:solidFill>
                <a:ea typeface="SimSun" panose="02010600030101010101" pitchFamily="2" charset="-122"/>
              </a:rPr>
              <a:t> a </a:t>
            </a:r>
            <a:r>
              <a:rPr lang="en-US" altLang="zh-CN" sz="1900" dirty="0" err="1">
                <a:solidFill>
                  <a:srgbClr val="171717"/>
                </a:solidFill>
                <a:ea typeface="SimSun" panose="02010600030101010101" pitchFamily="2" charset="-122"/>
              </a:rPr>
              <a:t>popis</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konkrétních</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úseků</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provozu</a:t>
            </a:r>
            <a:r>
              <a:rPr lang="en-US" altLang="zh-CN" sz="1900" dirty="0">
                <a:solidFill>
                  <a:srgbClr val="171717"/>
                </a:solidFill>
                <a:ea typeface="SimSun" panose="02010600030101010101" pitchFamily="2" charset="-122"/>
              </a:rPr>
              <a:t>​</a:t>
            </a:r>
          </a:p>
          <a:p>
            <a:pPr>
              <a:lnSpc>
                <a:spcPct val="90000"/>
              </a:lnSpc>
              <a:buClrTx/>
              <a:buFont typeface="Wingdings" panose="05000000000000000000" pitchFamily="2" charset="2"/>
              <a:buChar char="Ø"/>
            </a:pPr>
            <a:r>
              <a:rPr lang="en-US" altLang="zh-CN" sz="1900" dirty="0" err="1">
                <a:solidFill>
                  <a:srgbClr val="171717"/>
                </a:solidFill>
                <a:ea typeface="SimSun" panose="02010600030101010101" pitchFamily="2" charset="-122"/>
              </a:rPr>
              <a:t>jména</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odpovědných</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osob</a:t>
            </a:r>
            <a:r>
              <a:rPr lang="en-US" altLang="zh-CN" sz="1900" dirty="0">
                <a:solidFill>
                  <a:srgbClr val="171717"/>
                </a:solidFill>
                <a:ea typeface="SimSun" panose="02010600030101010101" pitchFamily="2" charset="-122"/>
              </a:rPr>
              <a:t>​</a:t>
            </a:r>
          </a:p>
          <a:p>
            <a:pPr>
              <a:lnSpc>
                <a:spcPct val="90000"/>
              </a:lnSpc>
              <a:buClrTx/>
              <a:buFont typeface="Wingdings" panose="05000000000000000000" pitchFamily="2" charset="2"/>
              <a:buChar char="Ø"/>
            </a:pPr>
            <a:r>
              <a:rPr lang="en-US" altLang="zh-CN" sz="1900" dirty="0" err="1">
                <a:solidFill>
                  <a:srgbClr val="171717"/>
                </a:solidFill>
                <a:ea typeface="SimSun" panose="02010600030101010101" pitchFamily="2" charset="-122"/>
              </a:rPr>
              <a:t>jasné</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pokyny</a:t>
            </a:r>
            <a:r>
              <a:rPr lang="en-US" altLang="zh-CN" sz="1900" dirty="0">
                <a:solidFill>
                  <a:srgbClr val="171717"/>
                </a:solidFill>
                <a:ea typeface="SimSun" panose="02010600030101010101" pitchFamily="2" charset="-122"/>
              </a:rPr>
              <a:t> pro </a:t>
            </a:r>
            <a:r>
              <a:rPr lang="en-US" altLang="zh-CN" sz="1900" dirty="0" err="1">
                <a:solidFill>
                  <a:srgbClr val="171717"/>
                </a:solidFill>
                <a:ea typeface="SimSun" panose="02010600030101010101" pitchFamily="2" charset="-122"/>
              </a:rPr>
              <a:t>vlastní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provádění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prací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sanitační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technika</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sanitační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prostředek</a:t>
            </a:r>
            <a:r>
              <a:rPr lang="en-US" altLang="zh-CN" sz="1900" dirty="0">
                <a:solidFill>
                  <a:srgbClr val="171717"/>
                </a:solidFill>
                <a:ea typeface="SimSun" panose="02010600030101010101" pitchFamily="2" charset="-122"/>
              </a:rPr>
              <a:t> – </a:t>
            </a:r>
            <a:r>
              <a:rPr lang="en-US" altLang="zh-CN" sz="1900" dirty="0" err="1">
                <a:solidFill>
                  <a:srgbClr val="171717"/>
                </a:solidFill>
                <a:ea typeface="SimSun" panose="02010600030101010101" pitchFamily="2" charset="-122"/>
              </a:rPr>
              <a:t>název</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koncentrace</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teplota</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doba</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působení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pokyny</a:t>
            </a:r>
            <a:r>
              <a:rPr lang="en-US" altLang="zh-CN" sz="1900" dirty="0">
                <a:solidFill>
                  <a:srgbClr val="171717"/>
                </a:solidFill>
                <a:ea typeface="SimSun" panose="02010600030101010101" pitchFamily="2" charset="-122"/>
              </a:rPr>
              <a:t> pro </a:t>
            </a:r>
            <a:r>
              <a:rPr lang="en-US" altLang="zh-CN" sz="1900" dirty="0" err="1">
                <a:solidFill>
                  <a:srgbClr val="171717"/>
                </a:solidFill>
                <a:ea typeface="SimSun" panose="02010600030101010101" pitchFamily="2" charset="-122"/>
              </a:rPr>
              <a:t>oplachování</a:t>
            </a:r>
            <a:r>
              <a:rPr lang="en-US" altLang="zh-CN" sz="1900" dirty="0">
                <a:solidFill>
                  <a:srgbClr val="171717"/>
                </a:solidFill>
                <a:ea typeface="SimSun" panose="02010600030101010101" pitchFamily="2" charset="-122"/>
              </a:rPr>
              <a:t>)​</a:t>
            </a:r>
          </a:p>
          <a:p>
            <a:pPr>
              <a:lnSpc>
                <a:spcPct val="90000"/>
              </a:lnSpc>
              <a:buClrTx/>
              <a:buFont typeface="Wingdings" panose="05000000000000000000" pitchFamily="2" charset="2"/>
              <a:buChar char="Ø"/>
            </a:pPr>
            <a:r>
              <a:rPr lang="en-US" altLang="zh-CN" sz="1900" dirty="0" err="1">
                <a:solidFill>
                  <a:srgbClr val="171717"/>
                </a:solidFill>
                <a:ea typeface="SimSun" panose="02010600030101010101" pitchFamily="2" charset="-122"/>
              </a:rPr>
              <a:t>způsob</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kontroly</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účinnosti</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sanitace</a:t>
            </a:r>
            <a:r>
              <a:rPr lang="en-US" altLang="zh-CN" sz="1900" dirty="0">
                <a:solidFill>
                  <a:srgbClr val="171717"/>
                </a:solidFill>
                <a:ea typeface="SimSun" panose="02010600030101010101" pitchFamily="2" charset="-122"/>
              </a:rPr>
              <a:t>​</a:t>
            </a:r>
          </a:p>
          <a:p>
            <a:pPr>
              <a:lnSpc>
                <a:spcPct val="90000"/>
              </a:lnSpc>
              <a:buClrTx/>
              <a:buFont typeface="Wingdings" panose="05000000000000000000" pitchFamily="2" charset="2"/>
              <a:buChar char="Ø"/>
            </a:pPr>
            <a:r>
              <a:rPr lang="en-US" altLang="zh-CN" sz="1900" dirty="0" err="1">
                <a:solidFill>
                  <a:srgbClr val="171717"/>
                </a:solidFill>
                <a:ea typeface="SimSun" panose="02010600030101010101" pitchFamily="2" charset="-122"/>
              </a:rPr>
              <a:t>vedení</a:t>
            </a:r>
            <a:r>
              <a:rPr lang="en-US" altLang="zh-CN" sz="1900" dirty="0">
                <a:solidFill>
                  <a:srgbClr val="171717"/>
                </a:solidFill>
                <a:ea typeface="SimSun" panose="02010600030101010101" pitchFamily="2" charset="-122"/>
              </a:rPr>
              <a:t> </a:t>
            </a:r>
            <a:r>
              <a:rPr lang="en-US" altLang="zh-CN" sz="1900" dirty="0" err="1">
                <a:solidFill>
                  <a:srgbClr val="171717"/>
                </a:solidFill>
                <a:ea typeface="SimSun" panose="02010600030101010101" pitchFamily="2" charset="-122"/>
              </a:rPr>
              <a:t>dokumentace</a:t>
            </a:r>
            <a:r>
              <a:rPr lang="en-US" altLang="zh-CN" sz="1900" dirty="0">
                <a:solidFill>
                  <a:srgbClr val="171717"/>
                </a:solidFill>
                <a:ea typeface="SimSun" panose="02010600030101010101" pitchFamily="2" charset="-122"/>
              </a:rPr>
              <a:t>​</a:t>
            </a:r>
          </a:p>
        </p:txBody>
      </p:sp>
      <p:sp>
        <p:nvSpPr>
          <p:cNvPr id="4" name="Obdélník 3">
            <a:extLst>
              <a:ext uri="{FF2B5EF4-FFF2-40B4-BE49-F238E27FC236}">
                <a16:creationId xmlns:a16="http://schemas.microsoft.com/office/drawing/2014/main" id="{BE439E84-05A7-4D4C-AABC-B684EF43EDBC}"/>
              </a:ext>
            </a:extLst>
          </p:cNvPr>
          <p:cNvSpPr/>
          <p:nvPr/>
        </p:nvSpPr>
        <p:spPr>
          <a:xfrm>
            <a:off x="286668" y="170694"/>
            <a:ext cx="8280598" cy="523220"/>
          </a:xfrm>
          <a:prstGeom prst="rect">
            <a:avLst/>
          </a:prstGeom>
        </p:spPr>
        <p:txBody>
          <a:bodyPr wrap="square">
            <a:spAutoFit/>
          </a:bodyPr>
          <a:lstStyle/>
          <a:p>
            <a:r>
              <a:rPr lang="cs-CZ" altLang="cs-CZ" sz="2800" b="1" dirty="0">
                <a:solidFill>
                  <a:schemeClr val="bg2">
                    <a:lumMod val="50000"/>
                  </a:schemeClr>
                </a:solidFill>
                <a:latin typeface="+mn-lt"/>
              </a:rPr>
              <a:t>Zákon č. 166/1999 Sb., veterinární zákon</a:t>
            </a:r>
            <a:endParaRPr lang="cs-CZ" sz="2800" dirty="0">
              <a:latin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FB65AF-C2B8-4022-96BB-87B529C6BBAC}"/>
              </a:ext>
            </a:extLst>
          </p:cNvPr>
          <p:cNvSpPr>
            <a:spLocks noGrp="1"/>
          </p:cNvSpPr>
          <p:nvPr>
            <p:ph idx="1"/>
          </p:nvPr>
        </p:nvSpPr>
        <p:spPr>
          <a:xfrm>
            <a:off x="284429" y="1484784"/>
            <a:ext cx="8774113" cy="5057775"/>
          </a:xfrm>
        </p:spPr>
        <p:txBody>
          <a:bodyPr>
            <a:normAutofit fontScale="85000" lnSpcReduction="20000"/>
          </a:bodyPr>
          <a:lstStyle/>
          <a:p>
            <a:pPr marL="0" indent="0" algn="ctr">
              <a:buFontTx/>
              <a:buNone/>
            </a:pPr>
            <a:r>
              <a:rPr lang="en-US" altLang="zh-CN" sz="2400" b="1" dirty="0" err="1">
                <a:solidFill>
                  <a:srgbClr val="0070C0"/>
                </a:solidFill>
                <a:ea typeface="SimSun" panose="02010600030101010101" pitchFamily="2" charset="-122"/>
              </a:rPr>
              <a:t>Zásady</a:t>
            </a:r>
            <a:r>
              <a:rPr lang="en-US" altLang="zh-CN" sz="2400" b="1" dirty="0">
                <a:solidFill>
                  <a:srgbClr val="0070C0"/>
                </a:solidFill>
                <a:ea typeface="SimSun" panose="02010600030101010101" pitchFamily="2" charset="-122"/>
              </a:rPr>
              <a:t> pro </a:t>
            </a:r>
            <a:r>
              <a:rPr lang="en-US" altLang="zh-CN" sz="2400" b="1" dirty="0" err="1">
                <a:solidFill>
                  <a:srgbClr val="0070C0"/>
                </a:solidFill>
                <a:ea typeface="SimSun" panose="02010600030101010101" pitchFamily="2" charset="-122"/>
              </a:rPr>
              <a:t>sestavení</a:t>
            </a:r>
            <a:r>
              <a:rPr lang="en-US" altLang="zh-CN" sz="2400" b="1" dirty="0">
                <a:solidFill>
                  <a:srgbClr val="0070C0"/>
                </a:solidFill>
                <a:ea typeface="SimSun" panose="02010600030101010101" pitchFamily="2" charset="-122"/>
              </a:rPr>
              <a:t> </a:t>
            </a:r>
            <a:r>
              <a:rPr lang="en-US" altLang="zh-CN" sz="2400" b="1" dirty="0" err="1">
                <a:solidFill>
                  <a:srgbClr val="0070C0"/>
                </a:solidFill>
                <a:ea typeface="SimSun" panose="02010600030101010101" pitchFamily="2" charset="-122"/>
              </a:rPr>
              <a:t>programu</a:t>
            </a:r>
            <a:r>
              <a:rPr lang="en-US" altLang="zh-CN" sz="2400" b="1" dirty="0">
                <a:solidFill>
                  <a:srgbClr val="0070C0"/>
                </a:solidFill>
                <a:ea typeface="SimSun" panose="02010600030101010101" pitchFamily="2" charset="-122"/>
              </a:rPr>
              <a:t> </a:t>
            </a:r>
            <a:r>
              <a:rPr lang="en-US" altLang="zh-CN" sz="2400" b="1" dirty="0" err="1">
                <a:solidFill>
                  <a:srgbClr val="0070C0"/>
                </a:solidFill>
                <a:ea typeface="SimSun" panose="02010600030101010101" pitchFamily="2" charset="-122"/>
              </a:rPr>
              <a:t>Dezinfekce</a:t>
            </a:r>
            <a:r>
              <a:rPr lang="en-US" altLang="zh-CN" sz="2400" b="1" dirty="0">
                <a:solidFill>
                  <a:srgbClr val="0070C0"/>
                </a:solidFill>
                <a:ea typeface="SimSun" panose="02010600030101010101" pitchFamily="2" charset="-122"/>
              </a:rPr>
              <a:t>* ​</a:t>
            </a:r>
          </a:p>
          <a:p>
            <a:pPr>
              <a:lnSpc>
                <a:spcPct val="120000"/>
              </a:lnSpc>
              <a:spcBef>
                <a:spcPts val="0"/>
              </a:spcBef>
              <a:spcAft>
                <a:spcPts val="0"/>
              </a:spcAft>
              <a:buClrTx/>
              <a:buFont typeface="Wingdings" panose="05000000000000000000" pitchFamily="2" charset="2"/>
              <a:buChar char="Ø"/>
            </a:pPr>
            <a:r>
              <a:rPr lang="en-US" altLang="zh-CN" sz="2400" dirty="0" err="1">
                <a:solidFill>
                  <a:srgbClr val="171717"/>
                </a:solidFill>
                <a:ea typeface="SimSun" panose="02010600030101010101" pitchFamily="2" charset="-122"/>
              </a:rPr>
              <a:t>řádná</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předchozí</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očista</a:t>
            </a:r>
            <a:r>
              <a:rPr lang="en-US" altLang="zh-CN" sz="2400" dirty="0">
                <a:solidFill>
                  <a:srgbClr val="171717"/>
                </a:solidFill>
                <a:ea typeface="SimSun" panose="02010600030101010101" pitchFamily="2" charset="-122"/>
              </a:rPr>
              <a:t>​</a:t>
            </a:r>
          </a:p>
          <a:p>
            <a:pPr>
              <a:lnSpc>
                <a:spcPct val="120000"/>
              </a:lnSpc>
              <a:spcBef>
                <a:spcPts val="0"/>
              </a:spcBef>
              <a:spcAft>
                <a:spcPts val="0"/>
              </a:spcAft>
              <a:buClrTx/>
              <a:buFont typeface="Wingdings" panose="05000000000000000000" pitchFamily="2" charset="2"/>
              <a:buChar char="Ø"/>
            </a:pPr>
            <a:r>
              <a:rPr lang="en-US" altLang="zh-CN" sz="2400" dirty="0" err="1">
                <a:solidFill>
                  <a:srgbClr val="171717"/>
                </a:solidFill>
                <a:ea typeface="SimSun" panose="02010600030101010101" pitchFamily="2" charset="-122"/>
              </a:rPr>
              <a:t>seznam</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schválených</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prostředků</a:t>
            </a:r>
            <a:r>
              <a:rPr lang="en-US" altLang="zh-CN" sz="2400" dirty="0">
                <a:solidFill>
                  <a:srgbClr val="171717"/>
                </a:solidFill>
                <a:ea typeface="SimSun" panose="02010600030101010101" pitchFamily="2" charset="-122"/>
              </a:rPr>
              <a:t> a </a:t>
            </a:r>
            <a:r>
              <a:rPr lang="en-US" altLang="zh-CN" sz="2400" dirty="0" err="1">
                <a:solidFill>
                  <a:srgbClr val="171717"/>
                </a:solidFill>
                <a:ea typeface="SimSun" panose="02010600030101010101" pitchFamily="2" charset="-122"/>
              </a:rPr>
              <a:t>jejich</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řádné</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skladování</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expirační</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doba</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podmínky</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označení</a:t>
            </a:r>
            <a:r>
              <a:rPr lang="en-US" altLang="zh-CN" sz="2400" dirty="0">
                <a:solidFill>
                  <a:srgbClr val="171717"/>
                </a:solidFill>
                <a:ea typeface="SimSun" panose="02010600030101010101" pitchFamily="2" charset="-122"/>
              </a:rPr>
              <a:t>)​</a:t>
            </a:r>
          </a:p>
          <a:p>
            <a:pPr>
              <a:lnSpc>
                <a:spcPct val="120000"/>
              </a:lnSpc>
              <a:spcBef>
                <a:spcPts val="0"/>
              </a:spcBef>
              <a:spcAft>
                <a:spcPts val="0"/>
              </a:spcAft>
              <a:buClrTx/>
              <a:buFont typeface="Wingdings" panose="05000000000000000000" pitchFamily="2" charset="2"/>
              <a:buChar char="Ø"/>
            </a:pPr>
            <a:r>
              <a:rPr lang="en-US" altLang="zh-CN" sz="2400" dirty="0" err="1">
                <a:solidFill>
                  <a:srgbClr val="171717"/>
                </a:solidFill>
                <a:ea typeface="SimSun" panose="02010600030101010101" pitchFamily="2" charset="-122"/>
              </a:rPr>
              <a:t>dodržování</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ředění</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doba</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expozice</a:t>
            </a:r>
            <a:r>
              <a:rPr lang="en-US" altLang="zh-CN" sz="2400" dirty="0">
                <a:solidFill>
                  <a:srgbClr val="171717"/>
                </a:solidFill>
                <a:ea typeface="SimSun" panose="02010600030101010101" pitchFamily="2" charset="-122"/>
              </a:rPr>
              <a:t>​</a:t>
            </a:r>
          </a:p>
          <a:p>
            <a:pPr>
              <a:lnSpc>
                <a:spcPct val="120000"/>
              </a:lnSpc>
              <a:spcBef>
                <a:spcPts val="0"/>
              </a:spcBef>
              <a:spcAft>
                <a:spcPts val="0"/>
              </a:spcAft>
              <a:buClrTx/>
              <a:buFont typeface="Wingdings" panose="05000000000000000000" pitchFamily="2" charset="2"/>
              <a:buChar char="Ø"/>
            </a:pPr>
            <a:r>
              <a:rPr lang="en-US" altLang="zh-CN" sz="2400" dirty="0" err="1">
                <a:solidFill>
                  <a:srgbClr val="171717"/>
                </a:solidFill>
                <a:ea typeface="SimSun" panose="02010600030101010101" pitchFamily="2" charset="-122"/>
              </a:rPr>
              <a:t>zásada</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střídání</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prostředků</a:t>
            </a:r>
            <a:r>
              <a:rPr lang="en-US" altLang="zh-CN" sz="2400" dirty="0">
                <a:solidFill>
                  <a:srgbClr val="171717"/>
                </a:solidFill>
                <a:ea typeface="SimSun" panose="02010600030101010101" pitchFamily="2" charset="-122"/>
              </a:rPr>
              <a:t> ​</a:t>
            </a:r>
          </a:p>
          <a:p>
            <a:pPr>
              <a:lnSpc>
                <a:spcPct val="120000"/>
              </a:lnSpc>
              <a:spcBef>
                <a:spcPts val="0"/>
              </a:spcBef>
              <a:spcAft>
                <a:spcPts val="0"/>
              </a:spcAft>
              <a:buClrTx/>
              <a:buFont typeface="Wingdings" panose="05000000000000000000" pitchFamily="2" charset="2"/>
              <a:buChar char="Ø"/>
            </a:pPr>
            <a:r>
              <a:rPr lang="en-US" altLang="zh-CN" sz="2400" dirty="0" err="1">
                <a:solidFill>
                  <a:srgbClr val="171717"/>
                </a:solidFill>
                <a:ea typeface="SimSun" panose="02010600030101010101" pitchFamily="2" charset="-122"/>
              </a:rPr>
              <a:t>vhodné</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míchání</a:t>
            </a:r>
            <a:r>
              <a:rPr lang="en-US" altLang="zh-CN" sz="2400" dirty="0">
                <a:solidFill>
                  <a:srgbClr val="171717"/>
                </a:solidFill>
                <a:ea typeface="SimSun" panose="02010600030101010101" pitchFamily="2" charset="-122"/>
              </a:rPr>
              <a:t> s </a:t>
            </a:r>
            <a:r>
              <a:rPr lang="en-US" altLang="zh-CN" sz="2400" dirty="0" err="1">
                <a:solidFill>
                  <a:srgbClr val="171717"/>
                </a:solidFill>
                <a:ea typeface="SimSun" panose="02010600030101010101" pitchFamily="2" charset="-122"/>
              </a:rPr>
              <a:t>detergenty</a:t>
            </a:r>
            <a:r>
              <a:rPr lang="en-US" altLang="zh-CN" sz="2400" dirty="0">
                <a:solidFill>
                  <a:srgbClr val="171717"/>
                </a:solidFill>
                <a:ea typeface="SimSun" panose="02010600030101010101" pitchFamily="2" charset="-122"/>
              </a:rPr>
              <a:t> – ne </a:t>
            </a:r>
            <a:r>
              <a:rPr lang="en-US" altLang="zh-CN" sz="2400" dirty="0" err="1">
                <a:solidFill>
                  <a:srgbClr val="171717"/>
                </a:solidFill>
                <a:ea typeface="SimSun" panose="02010600030101010101" pitchFamily="2" charset="-122"/>
              </a:rPr>
              <a:t>libovolně</a:t>
            </a:r>
            <a:r>
              <a:rPr lang="en-US" altLang="zh-CN" sz="2400" dirty="0">
                <a:solidFill>
                  <a:srgbClr val="171717"/>
                </a:solidFill>
                <a:ea typeface="SimSun" panose="02010600030101010101" pitchFamily="2" charset="-122"/>
              </a:rPr>
              <a:t>​</a:t>
            </a:r>
          </a:p>
          <a:p>
            <a:pPr>
              <a:lnSpc>
                <a:spcPct val="120000"/>
              </a:lnSpc>
              <a:spcBef>
                <a:spcPts val="0"/>
              </a:spcBef>
              <a:spcAft>
                <a:spcPts val="0"/>
              </a:spcAft>
              <a:buClrTx/>
              <a:buFont typeface="Wingdings" panose="05000000000000000000" pitchFamily="2" charset="2"/>
              <a:buChar char="Ø"/>
            </a:pPr>
            <a:r>
              <a:rPr lang="en-US" altLang="zh-CN" sz="2400" dirty="0" err="1">
                <a:solidFill>
                  <a:srgbClr val="171717"/>
                </a:solidFill>
                <a:ea typeface="SimSun" panose="02010600030101010101" pitchFamily="2" charset="-122"/>
              </a:rPr>
              <a:t>správná</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volba</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přípravku</a:t>
            </a:r>
            <a:r>
              <a:rPr lang="en-US" altLang="zh-CN" sz="2400" dirty="0">
                <a:solidFill>
                  <a:srgbClr val="171717"/>
                </a:solidFill>
                <a:ea typeface="SimSun" panose="02010600030101010101" pitchFamily="2" charset="-122"/>
              </a:rPr>
              <a:t> s </a:t>
            </a:r>
            <a:r>
              <a:rPr lang="en-US" altLang="zh-CN" sz="2400" dirty="0" err="1">
                <a:solidFill>
                  <a:srgbClr val="171717"/>
                </a:solidFill>
                <a:ea typeface="SimSun" panose="02010600030101010101" pitchFamily="2" charset="-122"/>
              </a:rPr>
              <a:t>ohledem</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na</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požadavky</a:t>
            </a:r>
            <a:r>
              <a:rPr lang="en-US" altLang="zh-CN" sz="2400" dirty="0">
                <a:solidFill>
                  <a:srgbClr val="171717"/>
                </a:solidFill>
                <a:ea typeface="SimSun" panose="02010600030101010101" pitchFamily="2" charset="-122"/>
              </a:rPr>
              <a:t>​</a:t>
            </a:r>
            <a:endParaRPr lang="cs-CZ" altLang="zh-CN" sz="2400" dirty="0">
              <a:solidFill>
                <a:srgbClr val="171717"/>
              </a:solidFill>
              <a:ea typeface="SimSun" panose="02010600030101010101" pitchFamily="2" charset="-122"/>
            </a:endParaRPr>
          </a:p>
          <a:p>
            <a:pPr>
              <a:lnSpc>
                <a:spcPct val="120000"/>
              </a:lnSpc>
              <a:spcBef>
                <a:spcPts val="0"/>
              </a:spcBef>
              <a:spcAft>
                <a:spcPts val="0"/>
              </a:spcAft>
              <a:buClrTx/>
              <a:buFont typeface="Wingdings" panose="05000000000000000000" pitchFamily="2" charset="2"/>
              <a:buChar char="Ø"/>
            </a:pPr>
            <a:r>
              <a:rPr lang="en-US" altLang="zh-CN" sz="2400" dirty="0" err="1">
                <a:solidFill>
                  <a:srgbClr val="171717"/>
                </a:solidFill>
                <a:ea typeface="SimSun" panose="02010600030101010101" pitchFamily="2" charset="-122"/>
              </a:rPr>
              <a:t>smlouva</a:t>
            </a:r>
            <a:r>
              <a:rPr lang="en-US" altLang="zh-CN" sz="2400" dirty="0">
                <a:solidFill>
                  <a:srgbClr val="171717"/>
                </a:solidFill>
                <a:ea typeface="SimSun" panose="02010600030101010101" pitchFamily="2" charset="-122"/>
              </a:rPr>
              <a:t> s </a:t>
            </a:r>
            <a:r>
              <a:rPr lang="en-US" altLang="zh-CN" sz="2400" dirty="0" err="1">
                <a:solidFill>
                  <a:srgbClr val="171717"/>
                </a:solidFill>
                <a:ea typeface="SimSun" panose="02010600030101010101" pitchFamily="2" charset="-122"/>
              </a:rPr>
              <a:t>osobou</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nebo</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podnikem</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provádějícím</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činnost</a:t>
            </a:r>
            <a:r>
              <a:rPr lang="en-US" altLang="zh-CN" sz="2400" dirty="0">
                <a:solidFill>
                  <a:srgbClr val="171717"/>
                </a:solidFill>
                <a:ea typeface="SimSun" panose="02010600030101010101" pitchFamily="2" charset="-122"/>
              </a:rPr>
              <a:t>​</a:t>
            </a:r>
          </a:p>
          <a:p>
            <a:pPr>
              <a:lnSpc>
                <a:spcPct val="120000"/>
              </a:lnSpc>
              <a:spcBef>
                <a:spcPts val="0"/>
              </a:spcBef>
              <a:spcAft>
                <a:spcPts val="0"/>
              </a:spcAft>
              <a:buClrTx/>
              <a:buFont typeface="Wingdings" panose="05000000000000000000" pitchFamily="2" charset="2"/>
              <a:buChar char="Ø"/>
            </a:pPr>
            <a:r>
              <a:rPr lang="en-US" altLang="zh-CN" sz="2400" dirty="0" err="1">
                <a:solidFill>
                  <a:srgbClr val="171717"/>
                </a:solidFill>
                <a:ea typeface="SimSun" panose="02010600030101010101" pitchFamily="2" charset="-122"/>
              </a:rPr>
              <a:t>plán</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závodu</a:t>
            </a:r>
            <a:r>
              <a:rPr lang="en-US" altLang="zh-CN" sz="2400" dirty="0">
                <a:solidFill>
                  <a:srgbClr val="171717"/>
                </a:solidFill>
                <a:ea typeface="SimSun" panose="02010600030101010101" pitchFamily="2" charset="-122"/>
              </a:rPr>
              <a:t> s </a:t>
            </a:r>
            <a:r>
              <a:rPr lang="en-US" altLang="zh-CN" sz="2400" dirty="0" err="1">
                <a:solidFill>
                  <a:srgbClr val="171717"/>
                </a:solidFill>
                <a:ea typeface="SimSun" panose="02010600030101010101" pitchFamily="2" charset="-122"/>
              </a:rPr>
              <a:t>vyznačením</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nástrahových</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zařízení</a:t>
            </a:r>
            <a:r>
              <a:rPr lang="en-US" altLang="zh-CN" sz="2400" dirty="0">
                <a:solidFill>
                  <a:srgbClr val="171717"/>
                </a:solidFill>
                <a:ea typeface="SimSun" panose="02010600030101010101" pitchFamily="2" charset="-122"/>
              </a:rPr>
              <a:t> a </a:t>
            </a:r>
            <a:r>
              <a:rPr lang="en-US" altLang="zh-CN" sz="2400" dirty="0" err="1">
                <a:solidFill>
                  <a:srgbClr val="171717"/>
                </a:solidFill>
                <a:ea typeface="SimSun" panose="02010600030101010101" pitchFamily="2" charset="-122"/>
              </a:rPr>
              <a:t>pastí</a:t>
            </a:r>
            <a:r>
              <a:rPr lang="en-US" altLang="zh-CN" sz="2400" dirty="0">
                <a:solidFill>
                  <a:srgbClr val="171717"/>
                </a:solidFill>
                <a:ea typeface="SimSun" panose="02010600030101010101" pitchFamily="2" charset="-122"/>
              </a:rPr>
              <a:t>​</a:t>
            </a:r>
          </a:p>
          <a:p>
            <a:pPr>
              <a:lnSpc>
                <a:spcPct val="120000"/>
              </a:lnSpc>
              <a:spcBef>
                <a:spcPts val="0"/>
              </a:spcBef>
              <a:spcAft>
                <a:spcPts val="0"/>
              </a:spcAft>
              <a:buClrTx/>
              <a:buFont typeface="Wingdings" panose="05000000000000000000" pitchFamily="2" charset="2"/>
              <a:buChar char="Ø"/>
            </a:pPr>
            <a:r>
              <a:rPr lang="en-US" altLang="zh-CN" sz="2400" dirty="0" err="1">
                <a:solidFill>
                  <a:srgbClr val="171717"/>
                </a:solidFill>
                <a:ea typeface="SimSun" panose="02010600030101010101" pitchFamily="2" charset="-122"/>
              </a:rPr>
              <a:t>seznam</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schválených</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přípravků</a:t>
            </a:r>
            <a:r>
              <a:rPr lang="en-US" altLang="zh-CN" sz="2400" dirty="0">
                <a:solidFill>
                  <a:srgbClr val="171717"/>
                </a:solidFill>
                <a:ea typeface="SimSun" panose="02010600030101010101" pitchFamily="2" charset="-122"/>
              </a:rPr>
              <a:t> a </a:t>
            </a:r>
            <a:r>
              <a:rPr lang="en-US" altLang="zh-CN" sz="2400" dirty="0" err="1">
                <a:solidFill>
                  <a:srgbClr val="171717"/>
                </a:solidFill>
                <a:ea typeface="SimSun" panose="02010600030101010101" pitchFamily="2" charset="-122"/>
              </a:rPr>
              <a:t>metod</a:t>
            </a:r>
            <a:r>
              <a:rPr lang="en-US" altLang="zh-CN" sz="2400" dirty="0">
                <a:solidFill>
                  <a:srgbClr val="171717"/>
                </a:solidFill>
                <a:ea typeface="SimSun" panose="02010600030101010101" pitchFamily="2" charset="-122"/>
              </a:rPr>
              <a:t>​</a:t>
            </a:r>
          </a:p>
          <a:p>
            <a:pPr>
              <a:lnSpc>
                <a:spcPct val="120000"/>
              </a:lnSpc>
              <a:spcBef>
                <a:spcPts val="0"/>
              </a:spcBef>
              <a:spcAft>
                <a:spcPts val="0"/>
              </a:spcAft>
              <a:buClrTx/>
              <a:buFont typeface="Wingdings" panose="05000000000000000000" pitchFamily="2" charset="2"/>
              <a:buChar char="Ø"/>
            </a:pPr>
            <a:r>
              <a:rPr lang="en-US" altLang="zh-CN" sz="2400" dirty="0" err="1">
                <a:solidFill>
                  <a:srgbClr val="171717"/>
                </a:solidFill>
                <a:ea typeface="SimSun" panose="02010600030101010101" pitchFamily="2" charset="-122"/>
              </a:rPr>
              <a:t>intervaly</a:t>
            </a:r>
            <a:r>
              <a:rPr lang="en-US" altLang="zh-CN" sz="2400" dirty="0">
                <a:solidFill>
                  <a:srgbClr val="171717"/>
                </a:solidFill>
                <a:ea typeface="SimSun" panose="02010600030101010101" pitchFamily="2" charset="-122"/>
              </a:rPr>
              <a:t> a </a:t>
            </a:r>
            <a:r>
              <a:rPr lang="en-US" altLang="zh-CN" sz="2400" dirty="0" err="1">
                <a:solidFill>
                  <a:srgbClr val="171717"/>
                </a:solidFill>
                <a:ea typeface="SimSun" panose="02010600030101010101" pitchFamily="2" charset="-122"/>
              </a:rPr>
              <a:t>způsob</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provádění</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kontrol</a:t>
            </a:r>
            <a:r>
              <a:rPr lang="en-US" altLang="zh-CN" sz="2400" dirty="0">
                <a:solidFill>
                  <a:srgbClr val="171717"/>
                </a:solidFill>
                <a:ea typeface="SimSun" panose="02010600030101010101" pitchFamily="2" charset="-122"/>
              </a:rPr>
              <a:t>​</a:t>
            </a:r>
          </a:p>
          <a:p>
            <a:pPr>
              <a:lnSpc>
                <a:spcPct val="120000"/>
              </a:lnSpc>
              <a:spcBef>
                <a:spcPts val="0"/>
              </a:spcBef>
              <a:spcAft>
                <a:spcPts val="0"/>
              </a:spcAft>
              <a:buClrTx/>
              <a:buFont typeface="Wingdings" panose="05000000000000000000" pitchFamily="2" charset="2"/>
              <a:buChar char="Ø"/>
            </a:pPr>
            <a:r>
              <a:rPr lang="en-US" altLang="zh-CN" sz="2400" dirty="0" err="1">
                <a:solidFill>
                  <a:srgbClr val="171717"/>
                </a:solidFill>
                <a:ea typeface="SimSun" panose="02010600030101010101" pitchFamily="2" charset="-122"/>
              </a:rPr>
              <a:t>dokumentace</a:t>
            </a:r>
            <a:r>
              <a:rPr lang="en-US" altLang="zh-CN" sz="2400" dirty="0">
                <a:solidFill>
                  <a:srgbClr val="171717"/>
                </a:solidFill>
                <a:ea typeface="SimSun" panose="02010600030101010101" pitchFamily="2" charset="-122"/>
              </a:rPr>
              <a:t> o </a:t>
            </a:r>
            <a:r>
              <a:rPr lang="en-US" altLang="zh-CN" sz="2400" dirty="0" err="1">
                <a:solidFill>
                  <a:srgbClr val="171717"/>
                </a:solidFill>
                <a:ea typeface="SimSun" panose="02010600030101010101" pitchFamily="2" charset="-122"/>
              </a:rPr>
              <a:t>kontrolách</a:t>
            </a:r>
            <a:r>
              <a:rPr lang="en-US" altLang="zh-CN" sz="2400" dirty="0">
                <a:solidFill>
                  <a:srgbClr val="171717"/>
                </a:solidFill>
                <a:ea typeface="SimSun" panose="02010600030101010101" pitchFamily="2" charset="-122"/>
              </a:rPr>
              <a:t> </a:t>
            </a:r>
            <a:r>
              <a:rPr lang="en-US" altLang="zh-CN" sz="2400" dirty="0" err="1">
                <a:solidFill>
                  <a:srgbClr val="171717"/>
                </a:solidFill>
                <a:ea typeface="SimSun" panose="02010600030101010101" pitchFamily="2" charset="-122"/>
              </a:rPr>
              <a:t>účinnosti</a:t>
            </a:r>
            <a:r>
              <a:rPr lang="en-US" altLang="zh-CN" sz="2400" dirty="0">
                <a:solidFill>
                  <a:srgbClr val="171717"/>
                </a:solidFill>
                <a:ea typeface="SimSun" panose="02010600030101010101" pitchFamily="2" charset="-122"/>
              </a:rPr>
              <a:t> ​</a:t>
            </a:r>
          </a:p>
          <a:p>
            <a:pPr marL="0" indent="0">
              <a:lnSpc>
                <a:spcPct val="120000"/>
              </a:lnSpc>
              <a:spcBef>
                <a:spcPts val="0"/>
              </a:spcBef>
              <a:spcAft>
                <a:spcPts val="0"/>
              </a:spcAft>
              <a:buFontTx/>
              <a:buNone/>
            </a:pP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lze</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používat</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pouze</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registrované</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přípravky</a:t>
            </a:r>
            <a:r>
              <a:rPr lang="en-US" altLang="zh-CN" sz="2000" dirty="0">
                <a:solidFill>
                  <a:srgbClr val="171717"/>
                </a:solidFill>
                <a:ea typeface="SimSun" panose="02010600030101010101" pitchFamily="2" charset="-122"/>
              </a:rPr>
              <a:t> a </a:t>
            </a:r>
            <a:r>
              <a:rPr lang="en-US" altLang="zh-CN" sz="2000" dirty="0" err="1">
                <a:solidFill>
                  <a:srgbClr val="171717"/>
                </a:solidFill>
                <a:ea typeface="SimSun" panose="02010600030101010101" pitchFamily="2" charset="-122"/>
              </a:rPr>
              <a:t>postupy</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nebo</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přípravky</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jejichž</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uvedení</a:t>
            </a:r>
            <a:r>
              <a:rPr lang="en-US" altLang="zh-CN" sz="2000" dirty="0">
                <a:solidFill>
                  <a:srgbClr val="171717"/>
                </a:solidFill>
                <a:ea typeface="SimSun" panose="02010600030101010101" pitchFamily="2" charset="-122"/>
              </a:rPr>
              <a:t> do </a:t>
            </a:r>
            <a:r>
              <a:rPr lang="en-US" altLang="zh-CN" sz="2000" dirty="0" err="1">
                <a:solidFill>
                  <a:srgbClr val="171717"/>
                </a:solidFill>
                <a:ea typeface="SimSun" panose="02010600030101010101" pitchFamily="2" charset="-122"/>
              </a:rPr>
              <a:t>oběhu</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bylo</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povoleno</a:t>
            </a:r>
            <a:r>
              <a:rPr lang="en-US" altLang="zh-CN" sz="2000" dirty="0">
                <a:solidFill>
                  <a:srgbClr val="171717"/>
                </a:solidFill>
                <a:ea typeface="SimSun" panose="02010600030101010101" pitchFamily="2" charset="-122"/>
              </a:rPr>
              <a:t> (§ 39 </a:t>
            </a:r>
            <a:r>
              <a:rPr lang="en-US" altLang="zh-CN" sz="2000" dirty="0" err="1">
                <a:solidFill>
                  <a:srgbClr val="171717"/>
                </a:solidFill>
                <a:ea typeface="SimSun" panose="02010600030101010101" pitchFamily="2" charset="-122"/>
              </a:rPr>
              <a:t>odst</a:t>
            </a:r>
            <a:r>
              <a:rPr lang="en-US" altLang="zh-CN" sz="2000" dirty="0">
                <a:solidFill>
                  <a:srgbClr val="171717"/>
                </a:solidFill>
                <a:ea typeface="SimSun" panose="02010600030101010101" pitchFamily="2" charset="-122"/>
              </a:rPr>
              <a:t>. 4 </a:t>
            </a:r>
            <a:r>
              <a:rPr lang="en-US" altLang="zh-CN" sz="2000" dirty="0" err="1">
                <a:solidFill>
                  <a:srgbClr val="171717"/>
                </a:solidFill>
                <a:ea typeface="SimSun" panose="02010600030101010101" pitchFamily="2" charset="-122"/>
              </a:rPr>
              <a:t>veterinárního</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zákona</a:t>
            </a:r>
            <a:r>
              <a:rPr lang="en-US" altLang="zh-CN" sz="2000" dirty="0">
                <a:solidFill>
                  <a:srgbClr val="171717"/>
                </a:solidFill>
                <a:ea typeface="SimSun" panose="02010600030101010101" pitchFamily="2" charset="-122"/>
              </a:rPr>
              <a:t>) a </a:t>
            </a:r>
            <a:r>
              <a:rPr lang="en-US" altLang="zh-CN" sz="2000" dirty="0" err="1">
                <a:solidFill>
                  <a:srgbClr val="171717"/>
                </a:solidFill>
                <a:ea typeface="SimSun" panose="02010600030101010101" pitchFamily="2" charset="-122"/>
              </a:rPr>
              <a:t>použít</a:t>
            </a:r>
            <a:r>
              <a:rPr lang="en-US" altLang="zh-CN" sz="2000" dirty="0">
                <a:solidFill>
                  <a:srgbClr val="171717"/>
                </a:solidFill>
                <a:ea typeface="SimSun" panose="02010600030101010101" pitchFamily="2" charset="-122"/>
              </a:rPr>
              <a:t> je </a:t>
            </a:r>
            <a:r>
              <a:rPr lang="en-US" altLang="zh-CN" sz="2000" dirty="0" err="1">
                <a:solidFill>
                  <a:srgbClr val="171717"/>
                </a:solidFill>
                <a:ea typeface="SimSun" panose="02010600030101010101" pitchFamily="2" charset="-122"/>
              </a:rPr>
              <a:t>jen</a:t>
            </a:r>
            <a:r>
              <a:rPr lang="en-US" altLang="zh-CN" sz="2000" dirty="0">
                <a:solidFill>
                  <a:srgbClr val="171717"/>
                </a:solidFill>
                <a:ea typeface="SimSun" panose="02010600030101010101" pitchFamily="2" charset="-122"/>
              </a:rPr>
              <a:t> v </a:t>
            </a:r>
            <a:r>
              <a:rPr lang="en-US" altLang="zh-CN" sz="2000" dirty="0" err="1">
                <a:solidFill>
                  <a:srgbClr val="171717"/>
                </a:solidFill>
                <a:ea typeface="SimSun" panose="02010600030101010101" pitchFamily="2" charset="-122"/>
              </a:rPr>
              <a:t>míře</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nezbytně</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nutné</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ohrožení</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osob</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pracovního</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nebo</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životního</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prostředí</a:t>
            </a:r>
            <a:r>
              <a:rPr lang="en-US" altLang="zh-CN" sz="2000" dirty="0">
                <a:solidFill>
                  <a:srgbClr val="171717"/>
                </a:solidFill>
                <a:ea typeface="SimSun" panose="02010600030101010101" pitchFamily="2" charset="-122"/>
              </a:rPr>
              <a:t> </a:t>
            </a:r>
            <a:r>
              <a:rPr lang="en-US" altLang="zh-CN" sz="2000" dirty="0" err="1">
                <a:solidFill>
                  <a:srgbClr val="171717"/>
                </a:solidFill>
                <a:ea typeface="SimSun" panose="02010600030101010101" pitchFamily="2" charset="-122"/>
              </a:rPr>
              <a:t>apod</a:t>
            </a:r>
            <a:r>
              <a:rPr lang="en-US" altLang="zh-CN" sz="2000" dirty="0">
                <a:solidFill>
                  <a:srgbClr val="171717"/>
                </a:solidFill>
                <a:ea typeface="SimSun" panose="02010600030101010101" pitchFamily="2" charset="-122"/>
              </a:rPr>
              <a:t>.)​</a:t>
            </a:r>
          </a:p>
        </p:txBody>
      </p:sp>
      <p:sp>
        <p:nvSpPr>
          <p:cNvPr id="4" name="Obdélník 3">
            <a:extLst>
              <a:ext uri="{FF2B5EF4-FFF2-40B4-BE49-F238E27FC236}">
                <a16:creationId xmlns:a16="http://schemas.microsoft.com/office/drawing/2014/main" id="{58ED7D3B-6CF8-4102-96ED-45C0CF5D93D2}"/>
              </a:ext>
            </a:extLst>
          </p:cNvPr>
          <p:cNvSpPr/>
          <p:nvPr/>
        </p:nvSpPr>
        <p:spPr>
          <a:xfrm>
            <a:off x="286668" y="170694"/>
            <a:ext cx="8280598" cy="523220"/>
          </a:xfrm>
          <a:prstGeom prst="rect">
            <a:avLst/>
          </a:prstGeom>
        </p:spPr>
        <p:txBody>
          <a:bodyPr wrap="square">
            <a:spAutoFit/>
          </a:bodyPr>
          <a:lstStyle/>
          <a:p>
            <a:r>
              <a:rPr lang="cs-CZ" altLang="cs-CZ" sz="2800" b="1" dirty="0">
                <a:solidFill>
                  <a:schemeClr val="bg2">
                    <a:lumMod val="50000"/>
                  </a:schemeClr>
                </a:solidFill>
                <a:latin typeface="+mn-lt"/>
              </a:rPr>
              <a:t>Zákon č. 166/1999 Sb., veterinární zákon</a:t>
            </a:r>
            <a:endParaRPr lang="cs-CZ" sz="28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A8AE7622-AA6C-45C6-8AFE-EC558C8C815F}"/>
              </a:ext>
            </a:extLst>
          </p:cNvPr>
          <p:cNvSpPr>
            <a:spLocks noGrp="1" noChangeArrowheads="1"/>
          </p:cNvSpPr>
          <p:nvPr>
            <p:ph idx="1"/>
          </p:nvPr>
        </p:nvSpPr>
        <p:spPr>
          <a:xfrm>
            <a:off x="179512" y="1196752"/>
            <a:ext cx="8569077" cy="5040560"/>
          </a:xfrm>
        </p:spPr>
        <p:txBody>
          <a:bodyPr>
            <a:normAutofit fontScale="77500" lnSpcReduction="20000"/>
          </a:bodyPr>
          <a:lstStyle/>
          <a:p>
            <a:pPr algn="just" eaLnBrk="1" hangingPunct="1">
              <a:spcAft>
                <a:spcPct val="50000"/>
              </a:spcAft>
              <a:defRPr/>
            </a:pPr>
            <a:r>
              <a:rPr lang="cs-CZ" altLang="cs-CZ" sz="3100" b="1" dirty="0">
                <a:solidFill>
                  <a:schemeClr val="tx1">
                    <a:lumMod val="50000"/>
                  </a:schemeClr>
                </a:solidFill>
              </a:rPr>
              <a:t>Odpad</a:t>
            </a:r>
            <a:r>
              <a:rPr lang="cs-CZ" altLang="cs-CZ" sz="2200" dirty="0">
                <a:solidFill>
                  <a:schemeClr val="tx1">
                    <a:lumMod val="50000"/>
                  </a:schemeClr>
                </a:solidFill>
              </a:rPr>
              <a:t> je každá movitá věc, které se osoba zbavuje nebo má úmysl nebo povinnost se jí zbavit </a:t>
            </a:r>
          </a:p>
          <a:p>
            <a:r>
              <a:rPr lang="cs-CZ" altLang="cs-CZ" sz="2200" b="1" dirty="0">
                <a:solidFill>
                  <a:schemeClr val="tx1">
                    <a:lumMod val="50000"/>
                  </a:schemeClr>
                </a:solidFill>
              </a:rPr>
              <a:t>Původce odpadu: </a:t>
            </a:r>
            <a:r>
              <a:rPr lang="cs-CZ" dirty="0"/>
              <a:t>každý, při jehož činnosti vzniká odpad</a:t>
            </a:r>
          </a:p>
          <a:p>
            <a:r>
              <a:rPr lang="cs-CZ" b="1" dirty="0"/>
              <a:t>b)</a:t>
            </a:r>
            <a:r>
              <a:rPr lang="cs-CZ" dirty="0"/>
              <a:t> právnická nebo podnikající fyzická osoba, která provádí úpravu odpadů nebo jiné činnosti, jejichž výsledkem je změna povahy nebo složení odpadu, nebo</a:t>
            </a:r>
          </a:p>
          <a:p>
            <a:r>
              <a:rPr lang="cs-CZ" b="1" dirty="0"/>
              <a:t>c)</a:t>
            </a:r>
            <a:r>
              <a:rPr lang="cs-CZ" dirty="0"/>
              <a:t> obec od okamžiku, kdy osoba odloží odpad podle § 59 a 60 na místo obcí k tomuto účelu určenému.</a:t>
            </a:r>
          </a:p>
          <a:p>
            <a:pPr marL="0" indent="0" algn="just" eaLnBrk="1" hangingPunct="1">
              <a:spcAft>
                <a:spcPct val="50000"/>
              </a:spcAft>
              <a:buNone/>
              <a:defRPr/>
            </a:pPr>
            <a:r>
              <a:rPr lang="cs-CZ" altLang="cs-CZ" sz="2200" b="1" dirty="0">
                <a:solidFill>
                  <a:schemeClr val="tx1">
                    <a:lumMod val="50000"/>
                  </a:schemeClr>
                </a:solidFill>
              </a:rPr>
              <a:t>Odpad se zařazuje do</a:t>
            </a:r>
          </a:p>
          <a:p>
            <a:pPr lvl="1" algn="just">
              <a:spcAft>
                <a:spcPct val="50000"/>
              </a:spcAft>
              <a:defRPr/>
            </a:pPr>
            <a:r>
              <a:rPr lang="cs-CZ" altLang="cs-CZ" sz="2000" b="1" dirty="0">
                <a:solidFill>
                  <a:schemeClr val="tx1">
                    <a:lumMod val="50000"/>
                  </a:schemeClr>
                </a:solidFill>
              </a:rPr>
              <a:t>1/KATEGORIE ODPADU </a:t>
            </a:r>
          </a:p>
          <a:p>
            <a:pPr lvl="2" algn="just">
              <a:spcAft>
                <a:spcPct val="50000"/>
              </a:spcAft>
              <a:defRPr/>
            </a:pPr>
            <a:r>
              <a:rPr lang="cs-CZ" altLang="cs-CZ" sz="1800" b="1" dirty="0">
                <a:solidFill>
                  <a:schemeClr val="tx1">
                    <a:lumMod val="50000"/>
                  </a:schemeClr>
                </a:solidFill>
              </a:rPr>
              <a:t>Nebezpečný</a:t>
            </a:r>
          </a:p>
          <a:p>
            <a:pPr lvl="2" algn="just">
              <a:spcAft>
                <a:spcPct val="50000"/>
              </a:spcAft>
              <a:defRPr/>
            </a:pPr>
            <a:r>
              <a:rPr lang="cs-CZ" altLang="cs-CZ" sz="1800" b="1" dirty="0">
                <a:solidFill>
                  <a:schemeClr val="tx1">
                    <a:lumMod val="50000"/>
                  </a:schemeClr>
                </a:solidFill>
              </a:rPr>
              <a:t>Ostatní</a:t>
            </a:r>
          </a:p>
          <a:p>
            <a:pPr marL="384048" lvl="2" indent="0" algn="just">
              <a:spcAft>
                <a:spcPct val="50000"/>
              </a:spcAft>
              <a:buNone/>
              <a:defRPr/>
            </a:pPr>
            <a:r>
              <a:rPr lang="cs-CZ" altLang="cs-CZ" sz="2200" b="1" dirty="0">
                <a:solidFill>
                  <a:schemeClr val="tx1">
                    <a:lumMod val="50000"/>
                  </a:schemeClr>
                </a:solidFill>
              </a:rPr>
              <a:t>2/DRUHU ODPADU </a:t>
            </a:r>
            <a:r>
              <a:rPr lang="cs-CZ" altLang="cs-CZ" sz="1800" b="1" dirty="0">
                <a:solidFill>
                  <a:schemeClr val="tx1">
                    <a:lumMod val="50000"/>
                  </a:schemeClr>
                </a:solidFill>
              </a:rPr>
              <a:t>(Katalog odpadů)</a:t>
            </a:r>
          </a:p>
          <a:p>
            <a:pPr algn="just" eaLnBrk="1" hangingPunct="1">
              <a:lnSpc>
                <a:spcPct val="120000"/>
              </a:lnSpc>
              <a:spcBef>
                <a:spcPts val="0"/>
              </a:spcBef>
              <a:spcAft>
                <a:spcPts val="0"/>
              </a:spcAft>
              <a:defRPr/>
            </a:pPr>
            <a:r>
              <a:rPr lang="cs-CZ" altLang="cs-CZ" sz="2200" b="1" dirty="0">
                <a:solidFill>
                  <a:schemeClr val="tx1">
                    <a:lumMod val="50000"/>
                  </a:schemeClr>
                </a:solidFill>
              </a:rPr>
              <a:t>Nebezpečným  odpadem</a:t>
            </a:r>
            <a:r>
              <a:rPr lang="cs-CZ" altLang="cs-CZ" sz="2200" dirty="0">
                <a:solidFill>
                  <a:schemeClr val="tx1">
                    <a:lumMod val="50000"/>
                  </a:schemeClr>
                </a:solidFill>
              </a:rPr>
              <a:t>  -  </a:t>
            </a:r>
            <a:r>
              <a:rPr lang="cs-CZ" sz="2200" dirty="0">
                <a:solidFill>
                  <a:schemeClr val="tx1">
                    <a:lumMod val="50000"/>
                  </a:schemeClr>
                </a:solidFill>
              </a:rPr>
              <a:t>odpad </a:t>
            </a:r>
            <a:r>
              <a:rPr lang="cs-CZ" sz="2200" b="1" dirty="0">
                <a:solidFill>
                  <a:schemeClr val="tx1">
                    <a:lumMod val="50000"/>
                  </a:schemeClr>
                </a:solidFill>
              </a:rPr>
              <a:t>vykazující jednu nebo více nebezpečných vlastností </a:t>
            </a:r>
            <a:r>
              <a:rPr lang="cs-CZ" sz="2200" dirty="0">
                <a:solidFill>
                  <a:schemeClr val="tx1">
                    <a:lumMod val="50000"/>
                  </a:schemeClr>
                </a:solidFill>
              </a:rPr>
              <a:t>uvedených v příloze přímo použitelného předpisu Evropské unie o nebezpečných vlastnostech odpadů (N. 1357/2014) nebo je </a:t>
            </a:r>
            <a:r>
              <a:rPr lang="cs-CZ" sz="2200" b="1" dirty="0">
                <a:solidFill>
                  <a:schemeClr val="tx1">
                    <a:lumMod val="50000"/>
                  </a:schemeClr>
                </a:solidFill>
              </a:rPr>
              <a:t>smíšen s jiným </a:t>
            </a:r>
            <a:r>
              <a:rPr lang="cs-CZ" sz="2200" dirty="0">
                <a:solidFill>
                  <a:schemeClr val="tx1">
                    <a:lumMod val="50000"/>
                  </a:schemeClr>
                </a:solidFill>
              </a:rPr>
              <a:t>odpadem</a:t>
            </a:r>
          </a:p>
          <a:p>
            <a:pPr algn="just" eaLnBrk="1" hangingPunct="1">
              <a:lnSpc>
                <a:spcPct val="120000"/>
              </a:lnSpc>
              <a:spcBef>
                <a:spcPts val="0"/>
              </a:spcBef>
              <a:spcAft>
                <a:spcPts val="0"/>
              </a:spcAft>
              <a:defRPr/>
            </a:pPr>
            <a:r>
              <a:rPr lang="cs-CZ" altLang="cs-CZ" sz="2200" b="1" dirty="0">
                <a:solidFill>
                  <a:schemeClr val="tx1">
                    <a:lumMod val="50000"/>
                  </a:schemeClr>
                </a:solidFill>
              </a:rPr>
              <a:t>Ostatní odpad: </a:t>
            </a:r>
            <a:r>
              <a:rPr lang="cs-CZ" dirty="0">
                <a:solidFill>
                  <a:schemeClr val="tx1">
                    <a:lumMod val="95000"/>
                    <a:lumOff val="5000"/>
                  </a:schemeClr>
                </a:solidFill>
              </a:rPr>
              <a:t>Ostatní odpad je odpad, který nesplňuje podmínky uvedené v odstavci 1. Směsný komunální odpad se považuje za ostatní odpad, i když splňuje podmínky uvedené v odstavci 1.</a:t>
            </a:r>
          </a:p>
          <a:p>
            <a:pPr algn="just" eaLnBrk="1" hangingPunct="1">
              <a:lnSpc>
                <a:spcPct val="120000"/>
              </a:lnSpc>
              <a:spcBef>
                <a:spcPts val="0"/>
              </a:spcBef>
              <a:spcAft>
                <a:spcPts val="0"/>
              </a:spcAft>
              <a:defRPr/>
            </a:pPr>
            <a:endParaRPr lang="cs-CZ" altLang="cs-CZ" sz="2200" b="1" dirty="0">
              <a:solidFill>
                <a:schemeClr val="tx1">
                  <a:lumMod val="50000"/>
                </a:schemeClr>
              </a:solidFill>
            </a:endParaRPr>
          </a:p>
          <a:p>
            <a:pPr algn="just" eaLnBrk="1" hangingPunct="1">
              <a:spcAft>
                <a:spcPct val="50000"/>
              </a:spcAft>
              <a:defRPr/>
            </a:pPr>
            <a:endParaRPr lang="cs-CZ" altLang="cs-CZ" sz="2400" dirty="0">
              <a:solidFill>
                <a:schemeClr val="bg1">
                  <a:lumMod val="10000"/>
                </a:schemeClr>
              </a:solidFill>
            </a:endParaRPr>
          </a:p>
        </p:txBody>
      </p:sp>
      <p:sp>
        <p:nvSpPr>
          <p:cNvPr id="5" name="Nadpis 1">
            <a:extLst>
              <a:ext uri="{FF2B5EF4-FFF2-40B4-BE49-F238E27FC236}">
                <a16:creationId xmlns:a16="http://schemas.microsoft.com/office/drawing/2014/main" id="{552CA8D4-BC74-4B06-983E-0EA9D06A9959}"/>
              </a:ext>
            </a:extLst>
          </p:cNvPr>
          <p:cNvSpPr>
            <a:spLocks noGrp="1"/>
          </p:cNvSpPr>
          <p:nvPr>
            <p:ph type="title"/>
          </p:nvPr>
        </p:nvSpPr>
        <p:spPr>
          <a:xfrm>
            <a:off x="914400" y="332656"/>
            <a:ext cx="7315200" cy="647923"/>
          </a:xfrm>
        </p:spPr>
        <p:txBody>
          <a:bodyPr>
            <a:normAutofit fontScale="90000"/>
          </a:bodyPr>
          <a:lstStyle/>
          <a:p>
            <a:pPr>
              <a:defRPr/>
            </a:pPr>
            <a:r>
              <a:rPr lang="cs-CZ" altLang="cs-CZ" sz="4400" b="1" dirty="0">
                <a:solidFill>
                  <a:schemeClr val="bg2">
                    <a:lumMod val="50000"/>
                  </a:schemeClr>
                </a:solidFill>
              </a:rPr>
              <a:t>Zákon č. 541/2020 Sb., o odpadech</a:t>
            </a:r>
            <a:endParaRPr lang="cs-CZ" sz="6000" dirty="0">
              <a:solidFill>
                <a:schemeClr val="bg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A5086290-AB58-4D85-AB09-27F7EC9D72AD}"/>
              </a:ext>
            </a:extLst>
          </p:cNvPr>
          <p:cNvSpPr/>
          <p:nvPr/>
        </p:nvSpPr>
        <p:spPr>
          <a:xfrm>
            <a:off x="179512" y="1628800"/>
            <a:ext cx="8784976" cy="4795159"/>
          </a:xfrm>
          <a:prstGeom prst="rect">
            <a:avLst/>
          </a:prstGeom>
        </p:spPr>
        <p:txBody>
          <a:bodyPr wrap="square">
            <a:spAutoFit/>
          </a:bodyPr>
          <a:lstStyle/>
          <a:p>
            <a:pPr algn="just">
              <a:lnSpc>
                <a:spcPct val="120000"/>
              </a:lnSpc>
              <a:spcBef>
                <a:spcPts val="0"/>
              </a:spcBef>
              <a:spcAft>
                <a:spcPts val="0"/>
              </a:spcAft>
              <a:defRPr/>
            </a:pPr>
            <a:r>
              <a:rPr lang="cs-CZ" sz="2000" b="1" dirty="0">
                <a:solidFill>
                  <a:schemeClr val="tx1">
                    <a:lumMod val="50000"/>
                  </a:schemeClr>
                </a:solidFill>
                <a:latin typeface="+mn-lt"/>
              </a:rPr>
              <a:t>Komunální odpad směsný a tříděný odpad z DOMÁCNOSTÍ:</a:t>
            </a:r>
            <a:r>
              <a:rPr lang="cs-CZ" sz="1800" dirty="0">
                <a:latin typeface="+mn-lt"/>
              </a:rPr>
              <a:t> zejména papír a lepenka, sklo, kovy, plasty, biologický odpad, dřevo, textil, obaly, odpadní elektrická a elektronická zařízení, odpadní baterie a akumulátory, a objemný odpad, zejména matrace a nábytek, a dále směsný odpad a tříděný odpad z jiných zdrojů, pokud je co do povahy a složení podobný odpadu z domácností; komunální odpad nezahrnuje odpad z výroby, zemědělství, lesnictví, rybolovu, septiků, kanalizační sítě a čistíren odpadních vod, včetně kalů, vozidla na konci životnosti ani stavební a demoliční odpad</a:t>
            </a:r>
          </a:p>
          <a:p>
            <a:pPr algn="just" eaLnBrk="1" hangingPunct="1">
              <a:spcAft>
                <a:spcPct val="50000"/>
              </a:spcAft>
              <a:defRPr/>
            </a:pPr>
            <a:r>
              <a:rPr lang="cs-CZ" sz="1600" b="1" dirty="0">
                <a:solidFill>
                  <a:schemeClr val="tx1">
                    <a:lumMod val="50000"/>
                  </a:schemeClr>
                </a:solidFill>
                <a:latin typeface="+mn-lt"/>
              </a:rPr>
              <a:t>Biologicky rozložitelný odpad </a:t>
            </a:r>
            <a:r>
              <a:rPr lang="cs-CZ" sz="1600" dirty="0">
                <a:solidFill>
                  <a:schemeClr val="tx1">
                    <a:lumMod val="50000"/>
                  </a:schemeClr>
                </a:solidFill>
                <a:latin typeface="+mn-lt"/>
              </a:rPr>
              <a:t>- biologicky rozložitelný odpad, který podléhá aerobnímu anebo anaerobnímu rozkladu</a:t>
            </a:r>
          </a:p>
          <a:p>
            <a:pPr algn="just" eaLnBrk="1" hangingPunct="1">
              <a:spcAft>
                <a:spcPct val="50000"/>
              </a:spcAft>
              <a:defRPr/>
            </a:pPr>
            <a:r>
              <a:rPr lang="cs-CZ" sz="1600" b="1" dirty="0">
                <a:solidFill>
                  <a:schemeClr val="tx1">
                    <a:lumMod val="50000"/>
                  </a:schemeClr>
                </a:solidFill>
                <a:latin typeface="+mn-lt"/>
              </a:rPr>
              <a:t>Biologicky rozložitelný komunální odpad: </a:t>
            </a:r>
            <a:r>
              <a:rPr lang="cs-CZ" sz="1600" dirty="0">
                <a:solidFill>
                  <a:schemeClr val="tx1">
                    <a:lumMod val="50000"/>
                  </a:schemeClr>
                </a:solidFill>
                <a:latin typeface="+mn-lt"/>
              </a:rPr>
              <a:t>biologicky rozložitelný odpad obsažený v komunálním odpadu</a:t>
            </a:r>
          </a:p>
          <a:p>
            <a:pPr algn="just" eaLnBrk="1" hangingPunct="1">
              <a:spcAft>
                <a:spcPct val="50000"/>
              </a:spcAft>
              <a:defRPr/>
            </a:pPr>
            <a:r>
              <a:rPr lang="cs-CZ" sz="1600" b="1" dirty="0">
                <a:solidFill>
                  <a:schemeClr val="tx1">
                    <a:lumMod val="50000"/>
                  </a:schemeClr>
                </a:solidFill>
                <a:latin typeface="+mn-lt"/>
              </a:rPr>
              <a:t>Biologický odpad</a:t>
            </a:r>
            <a:r>
              <a:rPr lang="cs-CZ" sz="1600" dirty="0">
                <a:solidFill>
                  <a:schemeClr val="tx1">
                    <a:lumMod val="50000"/>
                  </a:schemeClr>
                </a:solidFill>
                <a:latin typeface="+mn-lt"/>
              </a:rPr>
              <a:t>: biologicky rozložitelný odpad ze zahrad a veřejné zeleně, potravinový  a kuchyňský odpad z domácností, kanceláří, restaurací, velkoobchodu, jídelen, stravovacích nebo maloobchodních zařízení a srovnatelný odpad ze zařízení potravinářského průmyslu</a:t>
            </a:r>
          </a:p>
          <a:p>
            <a:pPr algn="just" eaLnBrk="1" hangingPunct="1">
              <a:spcAft>
                <a:spcPct val="50000"/>
              </a:spcAft>
              <a:defRPr/>
            </a:pPr>
            <a:r>
              <a:rPr lang="cs-CZ" sz="1600" b="1" dirty="0">
                <a:solidFill>
                  <a:schemeClr val="tx1">
                    <a:lumMod val="50000"/>
                  </a:schemeClr>
                </a:solidFill>
                <a:latin typeface="+mn-lt"/>
              </a:rPr>
              <a:t>Potravinový odpad: </a:t>
            </a:r>
            <a:r>
              <a:rPr lang="cs-CZ" sz="1600" dirty="0">
                <a:solidFill>
                  <a:schemeClr val="tx1">
                    <a:lumMod val="50000"/>
                  </a:schemeClr>
                </a:solidFill>
                <a:latin typeface="+mn-lt"/>
              </a:rPr>
              <a:t>potraviny podle čl. 2 nařízení Evropského parlamentu a Rady (ES) č. 178/200210), které se staly odpadem,</a:t>
            </a:r>
          </a:p>
        </p:txBody>
      </p:sp>
      <p:sp>
        <p:nvSpPr>
          <p:cNvPr id="7" name="Nadpis 1">
            <a:extLst>
              <a:ext uri="{FF2B5EF4-FFF2-40B4-BE49-F238E27FC236}">
                <a16:creationId xmlns:a16="http://schemas.microsoft.com/office/drawing/2014/main" id="{0C0B29FF-9652-44DF-A10D-BEF29863BCB3}"/>
              </a:ext>
            </a:extLst>
          </p:cNvPr>
          <p:cNvSpPr txBox="1">
            <a:spLocks/>
          </p:cNvSpPr>
          <p:nvPr/>
        </p:nvSpPr>
        <p:spPr>
          <a:xfrm>
            <a:off x="914400" y="332656"/>
            <a:ext cx="7315200" cy="647923"/>
          </a:xfrm>
          <a:prstGeom prst="rect">
            <a:avLst/>
          </a:prstGeom>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cs-CZ" altLang="cs-CZ" sz="4400" b="1">
                <a:solidFill>
                  <a:schemeClr val="bg2">
                    <a:lumMod val="50000"/>
                  </a:schemeClr>
                </a:solidFill>
              </a:rPr>
              <a:t>Zákon č. 541/2020 Sb., o odpadech</a:t>
            </a:r>
            <a:endParaRPr lang="cs-CZ" sz="6000" dirty="0">
              <a:solidFill>
                <a:schemeClr val="bg2">
                  <a:lumMod val="50000"/>
                </a:schemeClr>
              </a:solidFill>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Nadpis 1">
            <a:extLst>
              <a:ext uri="{FF2B5EF4-FFF2-40B4-BE49-F238E27FC236}">
                <a16:creationId xmlns:a16="http://schemas.microsoft.com/office/drawing/2014/main" id="{F0B9FFC4-9D1A-4716-9B69-26AE64BFF764}"/>
              </a:ext>
            </a:extLst>
          </p:cNvPr>
          <p:cNvSpPr>
            <a:spLocks noGrp="1" noChangeArrowheads="1"/>
          </p:cNvSpPr>
          <p:nvPr>
            <p:ph type="title"/>
          </p:nvPr>
        </p:nvSpPr>
        <p:spPr>
          <a:xfrm>
            <a:off x="800100" y="836712"/>
            <a:ext cx="7543800" cy="838140"/>
          </a:xfrm>
        </p:spPr>
        <p:txBody>
          <a:bodyPr/>
          <a:lstStyle/>
          <a:p>
            <a:pPr algn="ctr"/>
            <a:r>
              <a:rPr lang="cs-CZ" altLang="cs-CZ" sz="3300" b="1" dirty="0">
                <a:solidFill>
                  <a:srgbClr val="0070C0"/>
                </a:solidFill>
              </a:rPr>
              <a:t>Hierarchie způsobů nakládání s odpady </a:t>
            </a:r>
            <a:endParaRPr lang="cs-CZ" altLang="cs-CZ" dirty="0">
              <a:solidFill>
                <a:srgbClr val="0070C0"/>
              </a:solidFill>
            </a:endParaRPr>
          </a:p>
        </p:txBody>
      </p:sp>
      <p:sp>
        <p:nvSpPr>
          <p:cNvPr id="3" name="Zástupný symbol pro obsah 2">
            <a:extLst>
              <a:ext uri="{FF2B5EF4-FFF2-40B4-BE49-F238E27FC236}">
                <a16:creationId xmlns:a16="http://schemas.microsoft.com/office/drawing/2014/main" id="{935C6CEC-68BC-4E46-BABF-10EC34FB2B4A}"/>
              </a:ext>
            </a:extLst>
          </p:cNvPr>
          <p:cNvSpPr>
            <a:spLocks noGrp="1"/>
          </p:cNvSpPr>
          <p:nvPr>
            <p:ph idx="1"/>
          </p:nvPr>
        </p:nvSpPr>
        <p:spPr>
          <a:xfrm>
            <a:off x="611560" y="1844824"/>
            <a:ext cx="7543801" cy="4023360"/>
          </a:xfrm>
        </p:spPr>
        <p:txBody>
          <a:bodyPr>
            <a:normAutofit/>
          </a:bodyPr>
          <a:lstStyle/>
          <a:p>
            <a:pPr>
              <a:buClrTx/>
              <a:buFont typeface="Wingdings" panose="05000000000000000000" pitchFamily="2" charset="2"/>
              <a:buChar char="Ø"/>
              <a:defRPr/>
            </a:pPr>
            <a:r>
              <a:rPr lang="cs-CZ" sz="2800" kern="1200" dirty="0">
                <a:solidFill>
                  <a:schemeClr val="tx1">
                    <a:lumMod val="50000"/>
                  </a:schemeClr>
                </a:solidFill>
              </a:rPr>
              <a:t> předcházení vzniku odpadů </a:t>
            </a:r>
          </a:p>
          <a:p>
            <a:pPr>
              <a:buClrTx/>
              <a:buFont typeface="Wingdings" panose="05000000000000000000" pitchFamily="2" charset="2"/>
              <a:buChar char="Ø"/>
              <a:defRPr/>
            </a:pPr>
            <a:r>
              <a:rPr lang="cs-CZ" sz="2800" kern="1200" dirty="0">
                <a:solidFill>
                  <a:schemeClr val="tx1">
                    <a:lumMod val="50000"/>
                  </a:schemeClr>
                </a:solidFill>
              </a:rPr>
              <a:t> příprava k opětovnému použití</a:t>
            </a:r>
          </a:p>
          <a:p>
            <a:pPr>
              <a:buClrTx/>
              <a:buFont typeface="Wingdings" panose="05000000000000000000" pitchFamily="2" charset="2"/>
              <a:buChar char="Ø"/>
              <a:defRPr/>
            </a:pPr>
            <a:r>
              <a:rPr lang="cs-CZ" sz="2800" dirty="0">
                <a:solidFill>
                  <a:schemeClr val="tx1">
                    <a:lumMod val="50000"/>
                  </a:schemeClr>
                </a:solidFill>
              </a:rPr>
              <a:t> soustřeďovat odpad odděleně</a:t>
            </a:r>
          </a:p>
          <a:p>
            <a:pPr>
              <a:buClrTx/>
              <a:buFont typeface="Wingdings" panose="05000000000000000000" pitchFamily="2" charset="2"/>
              <a:buChar char="Ø"/>
              <a:defRPr/>
            </a:pPr>
            <a:r>
              <a:rPr lang="cs-CZ" sz="2800" dirty="0">
                <a:solidFill>
                  <a:schemeClr val="tx1">
                    <a:lumMod val="50000"/>
                  </a:schemeClr>
                </a:solidFill>
              </a:rPr>
              <a:t> n</a:t>
            </a:r>
            <a:r>
              <a:rPr lang="cs-CZ" sz="2800" kern="1200" dirty="0">
                <a:solidFill>
                  <a:schemeClr val="tx1">
                    <a:lumMod val="50000"/>
                  </a:schemeClr>
                </a:solidFill>
              </a:rPr>
              <a:t>akládat tak, aby nedošlo ke zcizení</a:t>
            </a:r>
          </a:p>
          <a:p>
            <a:pPr>
              <a:buClrTx/>
              <a:buFont typeface="Wingdings" panose="05000000000000000000" pitchFamily="2" charset="2"/>
              <a:buChar char="Ø"/>
              <a:defRPr/>
            </a:pPr>
            <a:r>
              <a:rPr lang="cs-CZ" sz="2800" kern="1200" dirty="0">
                <a:solidFill>
                  <a:schemeClr val="tx1">
                    <a:lumMod val="50000"/>
                  </a:schemeClr>
                </a:solidFill>
              </a:rPr>
              <a:t>recyklace odpadů</a:t>
            </a:r>
          </a:p>
          <a:p>
            <a:pPr>
              <a:buClrTx/>
              <a:buFont typeface="Wingdings" panose="05000000000000000000" pitchFamily="2" charset="2"/>
              <a:buChar char="Ø"/>
              <a:defRPr/>
            </a:pPr>
            <a:r>
              <a:rPr lang="cs-CZ" sz="2800" kern="1200" dirty="0">
                <a:solidFill>
                  <a:schemeClr val="tx1">
                    <a:lumMod val="50000"/>
                  </a:schemeClr>
                </a:solidFill>
              </a:rPr>
              <a:t> jiné využití odpadů, například energetické využití</a:t>
            </a:r>
          </a:p>
          <a:p>
            <a:pPr>
              <a:buClrTx/>
              <a:buFont typeface="Wingdings" panose="05000000000000000000" pitchFamily="2" charset="2"/>
              <a:buChar char="Ø"/>
              <a:defRPr/>
            </a:pPr>
            <a:r>
              <a:rPr lang="cs-CZ" sz="2800" kern="1200" dirty="0">
                <a:solidFill>
                  <a:schemeClr val="tx1">
                    <a:lumMod val="50000"/>
                  </a:schemeClr>
                </a:solidFill>
              </a:rPr>
              <a:t> odstranění odpadů</a:t>
            </a:r>
          </a:p>
          <a:p>
            <a:pPr>
              <a:defRPr/>
            </a:pPr>
            <a:endParaRPr lang="cs-CZ" sz="2800" dirty="0"/>
          </a:p>
        </p:txBody>
      </p:sp>
      <p:sp>
        <p:nvSpPr>
          <p:cNvPr id="4" name="Nadpis 1">
            <a:extLst>
              <a:ext uri="{FF2B5EF4-FFF2-40B4-BE49-F238E27FC236}">
                <a16:creationId xmlns:a16="http://schemas.microsoft.com/office/drawing/2014/main" id="{14244A09-4B87-4207-9595-A4E0B300996E}"/>
              </a:ext>
            </a:extLst>
          </p:cNvPr>
          <p:cNvSpPr txBox="1">
            <a:spLocks/>
          </p:cNvSpPr>
          <p:nvPr/>
        </p:nvSpPr>
        <p:spPr>
          <a:xfrm>
            <a:off x="914400" y="332656"/>
            <a:ext cx="7315200" cy="647923"/>
          </a:xfrm>
          <a:prstGeom prst="rect">
            <a:avLst/>
          </a:prstGeom>
        </p:spPr>
        <p:txBody>
          <a:bodyPr vert="horz" lIns="91440" tIns="45720" rIns="91440" bIns="45720" rtlCol="0" anchor="b">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cs-CZ" altLang="cs-CZ" sz="4400" b="1">
                <a:solidFill>
                  <a:schemeClr val="bg2">
                    <a:lumMod val="50000"/>
                  </a:schemeClr>
                </a:solidFill>
              </a:rPr>
              <a:t>Zákon č. 541/2020 Sb., o odpadech</a:t>
            </a:r>
            <a:endParaRPr lang="cs-CZ" sz="6000" dirty="0">
              <a:solidFill>
                <a:schemeClr val="bg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a:extLst>
              <a:ext uri="{FF2B5EF4-FFF2-40B4-BE49-F238E27FC236}">
                <a16:creationId xmlns:a16="http://schemas.microsoft.com/office/drawing/2014/main" id="{B5548287-3774-47B4-A285-837D1571EAA6}"/>
              </a:ext>
            </a:extLst>
          </p:cNvPr>
          <p:cNvSpPr/>
          <p:nvPr/>
        </p:nvSpPr>
        <p:spPr>
          <a:xfrm>
            <a:off x="236188" y="1708459"/>
            <a:ext cx="8671621" cy="4801314"/>
          </a:xfrm>
          <a:prstGeom prst="rect">
            <a:avLst/>
          </a:prstGeom>
        </p:spPr>
        <p:txBody>
          <a:bodyPr wrap="square">
            <a:spAutoFit/>
          </a:bodyPr>
          <a:lstStyle/>
          <a:p>
            <a:pPr marL="285750" indent="-285750">
              <a:buFont typeface="Wingdings" panose="05000000000000000000" pitchFamily="2" charset="2"/>
              <a:buChar char="Ø"/>
            </a:pPr>
            <a:r>
              <a:rPr lang="cs-CZ" sz="1800" dirty="0">
                <a:latin typeface="+mn-lt"/>
              </a:rPr>
              <a:t>Při své činnosti předcházet vzniku odpadu, omezovat jeho množství a nebezpečné vlastnosti.</a:t>
            </a:r>
          </a:p>
          <a:p>
            <a:pPr marL="285750" indent="-285750">
              <a:buFont typeface="Wingdings" panose="05000000000000000000" pitchFamily="2" charset="2"/>
              <a:buChar char="Ø"/>
            </a:pPr>
            <a:r>
              <a:rPr lang="cs-CZ" sz="1800" dirty="0">
                <a:latin typeface="+mn-lt"/>
              </a:rPr>
              <a:t>Právnická nebo podnikající fyzická osoba, která vyrábí výrobky, je povinna zabezpečit, aby vývoj a výroba těchto výrobků omezily vznik odpadů z těchto výrobků, zejména pak nebezpečných odpadů, a pokud není možné vzniku odpadu z těchto výrobků zabránit, je povinna zabezpečit, aby bylo možné dosáhnout co nejvyšší míry využití těchto odpadů v souladu s hierarchií odpadového hospodářství.</a:t>
            </a:r>
          </a:p>
          <a:p>
            <a:pPr marL="285750" indent="-285750">
              <a:buFont typeface="Wingdings" panose="05000000000000000000" pitchFamily="2" charset="2"/>
              <a:buChar char="Ø"/>
            </a:pPr>
            <a:r>
              <a:rPr lang="cs-CZ" sz="1800" dirty="0">
                <a:latin typeface="+mn-lt"/>
              </a:rPr>
              <a:t>Každý může kompostovat biologicky rozložitelný materiál vznikající při jeho činnosti jako předcházení vzniku odpadu, pokud vzniklý kompost použije v rámci své činnosti nebo jej předá v souladu se zákonem o hnojivech a pokud během kompostování nedojde k ohrožení životního prostředí nebo zdraví lidí. </a:t>
            </a:r>
          </a:p>
          <a:p>
            <a:pPr marL="285750" indent="-285750">
              <a:buFont typeface="Wingdings" panose="05000000000000000000" pitchFamily="2" charset="2"/>
              <a:buChar char="Ø"/>
            </a:pPr>
            <a:r>
              <a:rPr lang="cs-CZ" sz="1800" dirty="0">
                <a:latin typeface="+mn-lt"/>
              </a:rPr>
              <a:t>Movitá věc, kterou je možné v souladu s jinými právními předpisy používat k původnímu účelu, se nestává odpadem, pokud ji tato osoba předá k opětovnému použití, a to buď přímo, nebo prostřednictvím jiné osoby.</a:t>
            </a:r>
          </a:p>
          <a:p>
            <a:pPr marL="285750" indent="-285750">
              <a:buFont typeface="Wingdings" panose="05000000000000000000" pitchFamily="2" charset="2"/>
              <a:buChar char="Ø"/>
            </a:pPr>
            <a:r>
              <a:rPr lang="cs-CZ" sz="1800" dirty="0">
                <a:latin typeface="+mn-lt"/>
              </a:rPr>
              <a:t>Platí, že movitá věc, kterou osoba předala na místo určené obcí a kterou je možné v souladu s jinými právními předpisy používat k původnímu účelu, se nestala odpadem, pokud byla předána k opětovnému použití.</a:t>
            </a:r>
          </a:p>
        </p:txBody>
      </p:sp>
      <p:sp>
        <p:nvSpPr>
          <p:cNvPr id="4" name="Nadpis 1">
            <a:extLst>
              <a:ext uri="{FF2B5EF4-FFF2-40B4-BE49-F238E27FC236}">
                <a16:creationId xmlns:a16="http://schemas.microsoft.com/office/drawing/2014/main" id="{2B8D9B0C-FBC4-49ED-A7DE-1140610453E2}"/>
              </a:ext>
            </a:extLst>
          </p:cNvPr>
          <p:cNvSpPr txBox="1">
            <a:spLocks/>
          </p:cNvSpPr>
          <p:nvPr/>
        </p:nvSpPr>
        <p:spPr>
          <a:xfrm>
            <a:off x="914400" y="332656"/>
            <a:ext cx="7315200" cy="647923"/>
          </a:xfrm>
          <a:prstGeom prst="rect">
            <a:avLst/>
          </a:prstGeom>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cs-CZ" altLang="cs-CZ" sz="4400" b="1" dirty="0">
                <a:solidFill>
                  <a:schemeClr val="bg2">
                    <a:lumMod val="50000"/>
                  </a:schemeClr>
                </a:solidFill>
              </a:rPr>
              <a:t>Zákon č. 541/2020 Sb., o odpadech</a:t>
            </a:r>
            <a:endParaRPr lang="cs-CZ" sz="6000" dirty="0">
              <a:solidFill>
                <a:schemeClr val="bg2">
                  <a:lumMod val="50000"/>
                </a:schemeClr>
              </a:solidFill>
            </a:endParaRPr>
          </a:p>
        </p:txBody>
      </p:sp>
      <p:sp>
        <p:nvSpPr>
          <p:cNvPr id="5" name="Obdélník 4">
            <a:extLst>
              <a:ext uri="{FF2B5EF4-FFF2-40B4-BE49-F238E27FC236}">
                <a16:creationId xmlns:a16="http://schemas.microsoft.com/office/drawing/2014/main" id="{3F9BD7C5-0521-4B97-902A-C89AF86A1683}"/>
              </a:ext>
            </a:extLst>
          </p:cNvPr>
          <p:cNvSpPr/>
          <p:nvPr/>
        </p:nvSpPr>
        <p:spPr>
          <a:xfrm>
            <a:off x="2012933" y="980579"/>
            <a:ext cx="4913525" cy="584775"/>
          </a:xfrm>
          <a:prstGeom prst="rect">
            <a:avLst/>
          </a:prstGeom>
        </p:spPr>
        <p:txBody>
          <a:bodyPr wrap="none">
            <a:spAutoFit/>
          </a:bodyPr>
          <a:lstStyle/>
          <a:p>
            <a:r>
              <a:rPr lang="cs-CZ" sz="3200" b="1" dirty="0">
                <a:solidFill>
                  <a:srgbClr val="0070C0"/>
                </a:solidFill>
                <a:latin typeface="+mn-lt"/>
              </a:rPr>
              <a:t>Předcházení vzniku odpadu </a:t>
            </a:r>
          </a:p>
        </p:txBody>
      </p:sp>
    </p:spTree>
    <p:extLst>
      <p:ext uri="{BB962C8B-B14F-4D97-AF65-F5344CB8AC3E}">
        <p14:creationId xmlns:p14="http://schemas.microsoft.com/office/powerpoint/2010/main" val="3762229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2">
            <a:extLst>
              <a:ext uri="{FF2B5EF4-FFF2-40B4-BE49-F238E27FC236}">
                <a16:creationId xmlns:a16="http://schemas.microsoft.com/office/drawing/2014/main" id="{9250137B-E55D-4A6A-A029-1E4E876E18E6}"/>
              </a:ext>
            </a:extLst>
          </p:cNvPr>
          <p:cNvSpPr txBox="1">
            <a:spLocks noChangeArrowheads="1"/>
          </p:cNvSpPr>
          <p:nvPr/>
        </p:nvSpPr>
        <p:spPr bwMode="auto">
          <a:xfrm>
            <a:off x="197768" y="1772816"/>
            <a:ext cx="8748464"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65125" indent="-365125" algn="ctr">
              <a:defRPr sz="2400">
                <a:solidFill>
                  <a:schemeClr val="tx1"/>
                </a:solidFill>
                <a:latin typeface="Garamond" panose="02020404030301010803" pitchFamily="18" charset="0"/>
              </a:defRPr>
            </a:lvl1pPr>
            <a:lvl2pPr marL="720725" indent="-342900" algn="ctr">
              <a:defRPr sz="2400">
                <a:solidFill>
                  <a:schemeClr val="tx1"/>
                </a:solidFill>
                <a:latin typeface="Garamond" panose="02020404030301010803" pitchFamily="18" charset="0"/>
              </a:defRPr>
            </a:lvl2pPr>
            <a:lvl3pPr algn="ctr">
              <a:defRPr sz="2400">
                <a:solidFill>
                  <a:schemeClr val="tx1"/>
                </a:solidFill>
                <a:latin typeface="Garamond" panose="02020404030301010803" pitchFamily="18" charset="0"/>
              </a:defRPr>
            </a:lvl3pPr>
            <a:lvl4pPr algn="ctr">
              <a:defRPr sz="2400">
                <a:solidFill>
                  <a:schemeClr val="tx1"/>
                </a:solidFill>
                <a:latin typeface="Garamond" panose="02020404030301010803" pitchFamily="18" charset="0"/>
              </a:defRPr>
            </a:lvl4pPr>
            <a:lvl5pPr algn="ctr">
              <a:defRPr sz="2400">
                <a:solidFill>
                  <a:schemeClr val="tx1"/>
                </a:solidFill>
                <a:latin typeface="Garamond" panose="02020404030301010803" pitchFamily="18" charset="0"/>
              </a:defRPr>
            </a:lvl5pPr>
            <a:lvl6pPr algn="ctr" fontAlgn="base">
              <a:spcBef>
                <a:spcPct val="0"/>
              </a:spcBef>
              <a:spcAft>
                <a:spcPct val="0"/>
              </a:spcAft>
              <a:defRPr sz="2400">
                <a:solidFill>
                  <a:schemeClr val="tx1"/>
                </a:solidFill>
                <a:latin typeface="Garamond" panose="02020404030301010803" pitchFamily="18" charset="0"/>
              </a:defRPr>
            </a:lvl6pPr>
            <a:lvl7pPr algn="ctr" fontAlgn="base">
              <a:spcBef>
                <a:spcPct val="0"/>
              </a:spcBef>
              <a:spcAft>
                <a:spcPct val="0"/>
              </a:spcAft>
              <a:defRPr sz="2400">
                <a:solidFill>
                  <a:schemeClr val="tx1"/>
                </a:solidFill>
                <a:latin typeface="Garamond" panose="02020404030301010803" pitchFamily="18" charset="0"/>
              </a:defRPr>
            </a:lvl7pPr>
            <a:lvl8pPr algn="ctr" fontAlgn="base">
              <a:spcBef>
                <a:spcPct val="0"/>
              </a:spcBef>
              <a:spcAft>
                <a:spcPct val="0"/>
              </a:spcAft>
              <a:defRPr sz="2400">
                <a:solidFill>
                  <a:schemeClr val="tx1"/>
                </a:solidFill>
                <a:latin typeface="Garamond" panose="02020404030301010803" pitchFamily="18" charset="0"/>
              </a:defRPr>
            </a:lvl8pPr>
            <a:lvl9pPr algn="ctr" fontAlgn="base">
              <a:spcBef>
                <a:spcPct val="0"/>
              </a:spcBef>
              <a:spcAft>
                <a:spcPct val="0"/>
              </a:spcAft>
              <a:defRPr sz="2400">
                <a:solidFill>
                  <a:schemeClr val="tx1"/>
                </a:solidFill>
                <a:latin typeface="Garamond" panose="02020404030301010803" pitchFamily="18" charset="0"/>
              </a:defRPr>
            </a:lvl9pPr>
          </a:lstStyle>
          <a:p>
            <a:pPr algn="l">
              <a:buFontTx/>
              <a:buChar char="•"/>
            </a:pPr>
            <a:r>
              <a:rPr lang="cs-CZ" altLang="cs-CZ" sz="2800" dirty="0">
                <a:solidFill>
                  <a:srgbClr val="262626"/>
                </a:solidFill>
                <a:latin typeface="+mn-lt"/>
              </a:rPr>
              <a:t>podle Katalogu odpadů </a:t>
            </a:r>
          </a:p>
          <a:p>
            <a:pPr marL="0" indent="0" algn="l"/>
            <a:r>
              <a:rPr lang="cs-CZ" altLang="cs-CZ" sz="2800" dirty="0">
                <a:solidFill>
                  <a:srgbClr val="262626"/>
                </a:solidFill>
                <a:latin typeface="+mn-lt"/>
              </a:rPr>
              <a:t>(</a:t>
            </a:r>
            <a:r>
              <a:rPr lang="cs-CZ" altLang="cs-CZ" sz="2800" b="1" dirty="0">
                <a:solidFill>
                  <a:srgbClr val="000000"/>
                </a:solidFill>
                <a:latin typeface="+mn-lt"/>
              </a:rPr>
              <a:t>Vyhláška č. 8/2021 Sb</a:t>
            </a:r>
            <a:r>
              <a:rPr lang="cs-CZ" altLang="cs-CZ" sz="2800" dirty="0">
                <a:solidFill>
                  <a:srgbClr val="262626"/>
                </a:solidFill>
                <a:latin typeface="+mn-lt"/>
              </a:rPr>
              <a:t>., kterou se stanoví katalog odpadů)</a:t>
            </a:r>
          </a:p>
          <a:p>
            <a:pPr algn="l">
              <a:buFontTx/>
              <a:buChar char="•"/>
            </a:pPr>
            <a:r>
              <a:rPr lang="cs-CZ" altLang="cs-CZ" sz="2800" dirty="0">
                <a:solidFill>
                  <a:srgbClr val="262626"/>
                </a:solidFill>
                <a:latin typeface="+mn-lt"/>
              </a:rPr>
              <a:t>do kategorie nebezpečný se zařazuje odpad</a:t>
            </a:r>
          </a:p>
          <a:p>
            <a:pPr lvl="1" algn="l">
              <a:buFont typeface="Arial" panose="020B0604020202020204" pitchFamily="34" charset="0"/>
              <a:buChar char="•"/>
            </a:pPr>
            <a:r>
              <a:rPr lang="cs-CZ" altLang="cs-CZ" sz="2800" dirty="0">
                <a:solidFill>
                  <a:srgbClr val="262626"/>
                </a:solidFill>
                <a:latin typeface="+mn-lt"/>
              </a:rPr>
              <a:t>vykazuje alespoň jednu z nebezpečných vlastností uvedených v příloze přímo použitelného předpisu Evropské unie o nebezpečných vlastnostech odpadů,</a:t>
            </a:r>
          </a:p>
          <a:p>
            <a:pPr lvl="1" algn="l">
              <a:buFont typeface="Arial" panose="020B0604020202020204" pitchFamily="34" charset="0"/>
              <a:buChar char="•"/>
            </a:pPr>
            <a:r>
              <a:rPr lang="cs-CZ" altLang="cs-CZ" sz="2800" dirty="0">
                <a:solidFill>
                  <a:srgbClr val="262626"/>
                </a:solidFill>
                <a:latin typeface="+mn-lt"/>
              </a:rPr>
              <a:t>je uveden v Katalogu odpadů jako nebezpečný odpad</a:t>
            </a:r>
          </a:p>
          <a:p>
            <a:pPr lvl="1" algn="l">
              <a:buFont typeface="Arial" panose="020B0604020202020204" pitchFamily="34" charset="0"/>
              <a:buChar char="•"/>
            </a:pPr>
            <a:r>
              <a:rPr lang="cs-CZ" altLang="cs-CZ" sz="2800" dirty="0">
                <a:solidFill>
                  <a:srgbClr val="262626"/>
                </a:solidFill>
                <a:latin typeface="+mn-lt"/>
              </a:rPr>
              <a:t>je smíšen nebo znečištěn některým z odpadů uvedených v Katalogu odpadů jako nebezpečný</a:t>
            </a:r>
          </a:p>
          <a:p>
            <a:pPr lvl="1" algn="l">
              <a:buFont typeface="Arial" panose="020B0604020202020204" pitchFamily="34" charset="0"/>
              <a:buChar char="•"/>
            </a:pPr>
            <a:endParaRPr lang="cs-CZ" altLang="cs-CZ" dirty="0">
              <a:latin typeface="+mn-lt"/>
            </a:endParaRPr>
          </a:p>
        </p:txBody>
      </p:sp>
      <p:sp>
        <p:nvSpPr>
          <p:cNvPr id="3" name="Obdélník 2">
            <a:extLst>
              <a:ext uri="{FF2B5EF4-FFF2-40B4-BE49-F238E27FC236}">
                <a16:creationId xmlns:a16="http://schemas.microsoft.com/office/drawing/2014/main" id="{543A749B-C56F-40B4-B08A-CF420E7F6E13}"/>
              </a:ext>
            </a:extLst>
          </p:cNvPr>
          <p:cNvSpPr/>
          <p:nvPr/>
        </p:nvSpPr>
        <p:spPr>
          <a:xfrm>
            <a:off x="773782" y="908720"/>
            <a:ext cx="7200900" cy="707886"/>
          </a:xfrm>
          <a:prstGeom prst="rect">
            <a:avLst/>
          </a:prstGeom>
        </p:spPr>
        <p:txBody>
          <a:bodyPr>
            <a:spAutoFit/>
          </a:bodyPr>
          <a:lstStyle/>
          <a:p>
            <a:pPr algn="ctr">
              <a:defRPr/>
            </a:pPr>
            <a:r>
              <a:rPr lang="cs-CZ" sz="4000" b="1" kern="0" dirty="0">
                <a:solidFill>
                  <a:srgbClr val="0070C0"/>
                </a:solidFill>
                <a:latin typeface="+mn-lt"/>
                <a:ea typeface="+mj-ea"/>
                <a:cs typeface="+mj-cs"/>
              </a:rPr>
              <a:t>Zařazování odpadů</a:t>
            </a:r>
            <a:endParaRPr lang="cs-CZ" sz="3200" dirty="0">
              <a:solidFill>
                <a:srgbClr val="0070C0"/>
              </a:solidFill>
              <a:latin typeface="+mn-lt"/>
            </a:endParaRPr>
          </a:p>
        </p:txBody>
      </p:sp>
      <p:sp>
        <p:nvSpPr>
          <p:cNvPr id="4" name="Nadpis 1">
            <a:extLst>
              <a:ext uri="{FF2B5EF4-FFF2-40B4-BE49-F238E27FC236}">
                <a16:creationId xmlns:a16="http://schemas.microsoft.com/office/drawing/2014/main" id="{EC2318D2-E235-4329-BDCA-5524F45C108C}"/>
              </a:ext>
            </a:extLst>
          </p:cNvPr>
          <p:cNvSpPr txBox="1">
            <a:spLocks/>
          </p:cNvSpPr>
          <p:nvPr/>
        </p:nvSpPr>
        <p:spPr>
          <a:xfrm>
            <a:off x="914400" y="332656"/>
            <a:ext cx="7315200" cy="647923"/>
          </a:xfrm>
          <a:prstGeom prst="rect">
            <a:avLst/>
          </a:prstGeom>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cs-CZ" altLang="cs-CZ" sz="4400" b="1">
                <a:solidFill>
                  <a:schemeClr val="bg2">
                    <a:lumMod val="50000"/>
                  </a:schemeClr>
                </a:solidFill>
              </a:rPr>
              <a:t>Zákon č. 541/2020 Sb., o odpadech</a:t>
            </a:r>
            <a:endParaRPr lang="cs-CZ" sz="6000" dirty="0">
              <a:solidFill>
                <a:schemeClr val="bg2">
                  <a:lumMod val="50000"/>
                </a:schemeClr>
              </a:solidFill>
            </a:endParaRPr>
          </a:p>
        </p:txBody>
      </p:sp>
    </p:spTree>
    <p:extLst>
      <p:ext uri="{BB962C8B-B14F-4D97-AF65-F5344CB8AC3E}">
        <p14:creationId xmlns:p14="http://schemas.microsoft.com/office/powerpoint/2010/main" val="263726506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A790E2D0-1013-453D-AFFF-0752AAAF1A03}"/>
              </a:ext>
            </a:extLst>
          </p:cNvPr>
          <p:cNvSpPr/>
          <p:nvPr/>
        </p:nvSpPr>
        <p:spPr>
          <a:xfrm>
            <a:off x="35496" y="1196752"/>
            <a:ext cx="9108504" cy="5078313"/>
          </a:xfrm>
          <a:prstGeom prst="rect">
            <a:avLst/>
          </a:prstGeom>
        </p:spPr>
        <p:txBody>
          <a:bodyPr wrap="square">
            <a:spAutoFit/>
          </a:bodyPr>
          <a:lstStyle/>
          <a:p>
            <a:r>
              <a:rPr lang="cs-CZ" sz="1600" b="1" dirty="0">
                <a:solidFill>
                  <a:schemeClr val="accent6">
                    <a:lumMod val="50000"/>
                  </a:schemeClr>
                </a:solidFill>
                <a:latin typeface="Arial" panose="020B0604020202020204" pitchFamily="34" charset="0"/>
              </a:rPr>
              <a:t>Skupiny katalogu odpadů</a:t>
            </a:r>
          </a:p>
          <a:p>
            <a:pPr algn="just"/>
            <a:r>
              <a:rPr lang="cs-CZ" sz="1200" dirty="0">
                <a:solidFill>
                  <a:srgbClr val="000000"/>
                </a:solidFill>
                <a:latin typeface="Arial" panose="020B0604020202020204" pitchFamily="34" charset="0"/>
              </a:rPr>
              <a:t>01 Odpady z geologického průzkumu, těžby, úpravy a dalšího fyzikálního a chemického zpracování nerostů a kamene</a:t>
            </a:r>
          </a:p>
          <a:p>
            <a:pPr algn="just"/>
            <a:r>
              <a:rPr lang="cs-CZ" sz="1600" dirty="0">
                <a:solidFill>
                  <a:srgbClr val="000000"/>
                </a:solidFill>
                <a:highlight>
                  <a:srgbClr val="00FF00"/>
                </a:highlight>
                <a:latin typeface="Arial" panose="020B0604020202020204" pitchFamily="34" charset="0"/>
              </a:rPr>
              <a:t>02 Odpady z prvovýroby v zemědělství, zahradnictví, myslivosti, rybářství, lesnictví a z výroby a zpracování potravin</a:t>
            </a:r>
          </a:p>
          <a:p>
            <a:pPr algn="just"/>
            <a:r>
              <a:rPr lang="cs-CZ" sz="1200" dirty="0">
                <a:solidFill>
                  <a:srgbClr val="000000"/>
                </a:solidFill>
                <a:latin typeface="Arial" panose="020B0604020202020204" pitchFamily="34" charset="0"/>
              </a:rPr>
              <a:t>03 Odpady ze zpracování dřeva a výroby desek, nábytku, celulózy, papíru a lepenky</a:t>
            </a:r>
          </a:p>
          <a:p>
            <a:pPr algn="just"/>
            <a:r>
              <a:rPr lang="cs-CZ" sz="1200" dirty="0">
                <a:solidFill>
                  <a:srgbClr val="000000"/>
                </a:solidFill>
                <a:latin typeface="Arial" panose="020B0604020202020204" pitchFamily="34" charset="0"/>
              </a:rPr>
              <a:t>04 Odpady z kožedělného, kožešnického a textilního průmyslu</a:t>
            </a:r>
          </a:p>
          <a:p>
            <a:pPr algn="just"/>
            <a:r>
              <a:rPr lang="cs-CZ" sz="1200" dirty="0">
                <a:solidFill>
                  <a:srgbClr val="000000"/>
                </a:solidFill>
                <a:latin typeface="Arial" panose="020B0604020202020204" pitchFamily="34" charset="0"/>
              </a:rPr>
              <a:t>05 Odpady ze zpracování ropy, čištění zemního plynu a z pyrolytického zpracování uhlí</a:t>
            </a:r>
          </a:p>
          <a:p>
            <a:pPr algn="just"/>
            <a:r>
              <a:rPr lang="cs-CZ" sz="1200" dirty="0">
                <a:solidFill>
                  <a:srgbClr val="000000"/>
                </a:solidFill>
                <a:latin typeface="Arial" panose="020B0604020202020204" pitchFamily="34" charset="0"/>
              </a:rPr>
              <a:t>06 Odpady z anorganických chemických procesů</a:t>
            </a:r>
          </a:p>
          <a:p>
            <a:pPr algn="just"/>
            <a:r>
              <a:rPr lang="cs-CZ" sz="1200" dirty="0">
                <a:solidFill>
                  <a:srgbClr val="000000"/>
                </a:solidFill>
                <a:latin typeface="Arial" panose="020B0604020202020204" pitchFamily="34" charset="0"/>
              </a:rPr>
              <a:t>07 Odpady z organických chemických procesů</a:t>
            </a:r>
          </a:p>
          <a:p>
            <a:pPr algn="just"/>
            <a:r>
              <a:rPr lang="cs-CZ" sz="1200" dirty="0">
                <a:solidFill>
                  <a:srgbClr val="000000"/>
                </a:solidFill>
                <a:latin typeface="Arial" panose="020B0604020202020204" pitchFamily="34" charset="0"/>
              </a:rPr>
              <a:t>08 Odpady z výroby, zpracování, distribuce a používání nátěrových hmot (barev, laků a smaltů), lepidel, těsnicích materiálů a tiskařských barev</a:t>
            </a:r>
          </a:p>
          <a:p>
            <a:pPr algn="just"/>
            <a:r>
              <a:rPr lang="cs-CZ" sz="1200" dirty="0">
                <a:solidFill>
                  <a:srgbClr val="000000"/>
                </a:solidFill>
                <a:latin typeface="Arial" panose="020B0604020202020204" pitchFamily="34" charset="0"/>
              </a:rPr>
              <a:t>09 Odpady z fotografického průmyslu</a:t>
            </a:r>
          </a:p>
          <a:p>
            <a:pPr algn="just"/>
            <a:r>
              <a:rPr lang="cs-CZ" sz="1200" dirty="0">
                <a:solidFill>
                  <a:srgbClr val="000000"/>
                </a:solidFill>
                <a:latin typeface="Arial" panose="020B0604020202020204" pitchFamily="34" charset="0"/>
              </a:rPr>
              <a:t>10 Odpady z tepelných procesů</a:t>
            </a:r>
          </a:p>
          <a:p>
            <a:pPr algn="just"/>
            <a:r>
              <a:rPr lang="cs-CZ" sz="1200" dirty="0">
                <a:solidFill>
                  <a:srgbClr val="000000"/>
                </a:solidFill>
                <a:latin typeface="Arial" panose="020B0604020202020204" pitchFamily="34" charset="0"/>
              </a:rPr>
              <a:t>11 Odpady z chemických povrchových úprav, z povrchových úprav kovů a jiných materiálů a z hydrometalurgie neželezných kovů</a:t>
            </a:r>
          </a:p>
          <a:p>
            <a:pPr algn="just"/>
            <a:r>
              <a:rPr lang="cs-CZ" sz="1200" dirty="0">
                <a:solidFill>
                  <a:srgbClr val="000000"/>
                </a:solidFill>
                <a:latin typeface="Arial" panose="020B0604020202020204" pitchFamily="34" charset="0"/>
              </a:rPr>
              <a:t>12 Odpady z tváření a z fyzikální a mechanické úpravy povrchu kovů a plastů</a:t>
            </a:r>
          </a:p>
          <a:p>
            <a:pPr algn="just"/>
            <a:r>
              <a:rPr lang="cs-CZ" sz="1200" dirty="0">
                <a:solidFill>
                  <a:srgbClr val="000000"/>
                </a:solidFill>
                <a:latin typeface="Arial" panose="020B0604020202020204" pitchFamily="34" charset="0"/>
              </a:rPr>
              <a:t>13 Odpady olejů a odpady kapalných paliv (kromě jedlých olejů a odpadů uvedených ve skupinách 05 a 12)</a:t>
            </a:r>
          </a:p>
          <a:p>
            <a:pPr algn="just"/>
            <a:r>
              <a:rPr lang="cs-CZ" sz="1200" dirty="0">
                <a:solidFill>
                  <a:srgbClr val="000000"/>
                </a:solidFill>
                <a:latin typeface="Arial" panose="020B0604020202020204" pitchFamily="34" charset="0"/>
              </a:rPr>
              <a:t>14 Odpady organických rozpouštědel, chladiv a hnacích médií (kromě odpadů uvedených ve skupinách 07 a 08)</a:t>
            </a:r>
          </a:p>
          <a:p>
            <a:pPr algn="just"/>
            <a:r>
              <a:rPr lang="cs-CZ" sz="1200" dirty="0">
                <a:solidFill>
                  <a:srgbClr val="000000"/>
                </a:solidFill>
                <a:latin typeface="Arial" panose="020B0604020202020204" pitchFamily="34" charset="0"/>
              </a:rPr>
              <a:t>15 Odpadní obaly, absorpční činidla, čisticí tkaniny, filtrační materiály a ochranné oděvy jinak neurčené</a:t>
            </a:r>
          </a:p>
          <a:p>
            <a:pPr algn="just"/>
            <a:r>
              <a:rPr lang="cs-CZ" sz="1200" dirty="0">
                <a:solidFill>
                  <a:srgbClr val="000000"/>
                </a:solidFill>
                <a:latin typeface="Arial" panose="020B0604020202020204" pitchFamily="34" charset="0"/>
              </a:rPr>
              <a:t>16 Odpady v tomto katalogu jinak neurčené</a:t>
            </a:r>
          </a:p>
          <a:p>
            <a:pPr algn="just"/>
            <a:r>
              <a:rPr lang="cs-CZ" sz="1200" dirty="0">
                <a:solidFill>
                  <a:srgbClr val="000000"/>
                </a:solidFill>
                <a:latin typeface="Arial" panose="020B0604020202020204" pitchFamily="34" charset="0"/>
              </a:rPr>
              <a:t>17 Stavební a demoliční odpady (včetně vytěžené zeminy z kontaminovaných míst)</a:t>
            </a:r>
          </a:p>
          <a:p>
            <a:pPr algn="just"/>
            <a:r>
              <a:rPr lang="cs-CZ" sz="1200" dirty="0">
                <a:solidFill>
                  <a:srgbClr val="000000"/>
                </a:solidFill>
                <a:latin typeface="Arial" panose="020B0604020202020204" pitchFamily="34" charset="0"/>
              </a:rPr>
              <a:t>18 Odpady ze zdravotní nebo veterinární péče a /nebo z výzkumu s nimi souvisejícího (s výjimkou kuchyňských odpadů a odpadů ze stravovacích zařízení, které bezprostředně nesouvisejí se zdravotní péčí)</a:t>
            </a:r>
          </a:p>
          <a:p>
            <a:pPr algn="just"/>
            <a:r>
              <a:rPr lang="cs-CZ" sz="1200" dirty="0">
                <a:solidFill>
                  <a:srgbClr val="000000"/>
                </a:solidFill>
                <a:latin typeface="Arial" panose="020B0604020202020204" pitchFamily="34" charset="0"/>
              </a:rPr>
              <a:t>19 Odpady ze zařízení na zpracování (využívání a odstraňování) odpadu, z čistíren odpadních vod pro čištění těchto vod mimo místo jejich vzniku a z výroby vody pro spotřebu lidí a vody pro průmyslové účely</a:t>
            </a:r>
          </a:p>
          <a:p>
            <a:pPr algn="just"/>
            <a:r>
              <a:rPr lang="cs-CZ" sz="1200" dirty="0">
                <a:solidFill>
                  <a:srgbClr val="000000"/>
                </a:solidFill>
                <a:latin typeface="Arial" panose="020B0604020202020204" pitchFamily="34" charset="0"/>
              </a:rPr>
              <a:t>20 Komunální odpady (odpady z domácností a podobné živnostenské, průmyslové odpady a odpady z úřadů) včetně složek z odděleného sběru</a:t>
            </a:r>
            <a:endParaRPr lang="cs-CZ" sz="1200" b="0" i="0" dirty="0">
              <a:solidFill>
                <a:srgbClr val="000000"/>
              </a:solidFill>
              <a:effectLst/>
              <a:latin typeface="Arial" panose="020B0604020202020204" pitchFamily="34" charset="0"/>
            </a:endParaRPr>
          </a:p>
        </p:txBody>
      </p:sp>
      <p:sp>
        <p:nvSpPr>
          <p:cNvPr id="5" name="Nadpis 1">
            <a:extLst>
              <a:ext uri="{FF2B5EF4-FFF2-40B4-BE49-F238E27FC236}">
                <a16:creationId xmlns:a16="http://schemas.microsoft.com/office/drawing/2014/main" id="{7E6C7B73-97E3-486A-AB9A-7FA923F415CD}"/>
              </a:ext>
            </a:extLst>
          </p:cNvPr>
          <p:cNvSpPr>
            <a:spLocks noGrp="1" noChangeArrowheads="1"/>
          </p:cNvSpPr>
          <p:nvPr>
            <p:ph type="title"/>
          </p:nvPr>
        </p:nvSpPr>
        <p:spPr>
          <a:xfrm>
            <a:off x="215516" y="268410"/>
            <a:ext cx="8501568" cy="694124"/>
          </a:xfrm>
        </p:spPr>
        <p:txBody>
          <a:bodyPr>
            <a:normAutofit fontScale="90000"/>
          </a:bodyPr>
          <a:lstStyle/>
          <a:p>
            <a:pPr algn="ctr"/>
            <a:r>
              <a:rPr lang="cs-CZ" altLang="cs-CZ" b="1" dirty="0">
                <a:solidFill>
                  <a:schemeClr val="accent6">
                    <a:lumMod val="50000"/>
                  </a:schemeClr>
                </a:solidFill>
              </a:rPr>
              <a:t>Vyhláška č. 8/2021Sb., katalog odpadů </a:t>
            </a:r>
          </a:p>
        </p:txBody>
      </p:sp>
    </p:spTree>
    <p:extLst>
      <p:ext uri="{BB962C8B-B14F-4D97-AF65-F5344CB8AC3E}">
        <p14:creationId xmlns:p14="http://schemas.microsoft.com/office/powerpoint/2010/main" val="1247843272"/>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81944CA9A66C4499E85B2FC36EEEA83" ma:contentTypeVersion="14" ma:contentTypeDescription="Vytvoří nový dokument" ma:contentTypeScope="" ma:versionID="e44f71b396d76be3eb24558ba0e37a12">
  <xsd:schema xmlns:xsd="http://www.w3.org/2001/XMLSchema" xmlns:xs="http://www.w3.org/2001/XMLSchema" xmlns:p="http://schemas.microsoft.com/office/2006/metadata/properties" xmlns:ns3="d53cf675-2ce7-4367-b46a-d622532ca7c9" xmlns:ns4="3359b853-c1f5-417e-94ff-b74166d66179" targetNamespace="http://schemas.microsoft.com/office/2006/metadata/properties" ma:root="true" ma:fieldsID="4976c7b9705b72910a3de9d4b923c453" ns3:_="" ns4:_="">
    <xsd:import namespace="d53cf675-2ce7-4367-b46a-d622532ca7c9"/>
    <xsd:import namespace="3359b853-c1f5-417e-94ff-b74166d6617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LengthInSeconds" minOccurs="0"/>
                <xsd:element ref="ns3:MediaServiceDateTaken"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cf675-2ce7-4367-b46a-d622532ca7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59b853-c1f5-417e-94ff-b74166d66179"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element name="SharingHintHash" ma:index="12"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91C4D1-1E36-42BC-BC1B-50477718664B}">
  <ds:schemaRefs>
    <ds:schemaRef ds:uri="http://schemas.microsoft.com/sharepoint/v3/contenttype/forms"/>
  </ds:schemaRefs>
</ds:datastoreItem>
</file>

<file path=customXml/itemProps2.xml><?xml version="1.0" encoding="utf-8"?>
<ds:datastoreItem xmlns:ds="http://schemas.openxmlformats.org/officeDocument/2006/customXml" ds:itemID="{A7DC967B-0764-4C3A-A5A2-949E4F2F9D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3cf675-2ce7-4367-b46a-d622532ca7c9"/>
    <ds:schemaRef ds:uri="3359b853-c1f5-417e-94ff-b74166d661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E1C087-E7EC-4369-BC5F-4C1F710878BE}">
  <ds:schemaRefs>
    <ds:schemaRef ds:uri="http://www.w3.org/XML/1998/namespace"/>
    <ds:schemaRef ds:uri="http://schemas.microsoft.com/office/2006/documentManagement/types"/>
    <ds:schemaRef ds:uri="http://purl.org/dc/terms/"/>
    <ds:schemaRef ds:uri="d53cf675-2ce7-4367-b46a-d622532ca7c9"/>
    <ds:schemaRef ds:uri="http://schemas.microsoft.com/office/2006/metadata/properties"/>
    <ds:schemaRef ds:uri="http://purl.org/dc/elements/1.1/"/>
    <ds:schemaRef ds:uri="3359b853-c1f5-417e-94ff-b74166d66179"/>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powerpoint-template</Template>
  <TotalTime>498</TotalTime>
  <Words>4132</Words>
  <Application>Microsoft Office PowerPoint</Application>
  <PresentationFormat>Předvádění na obrazovce (4:3)</PresentationFormat>
  <Paragraphs>320</Paragraphs>
  <Slides>35</Slides>
  <Notes>16</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35</vt:i4>
      </vt:variant>
    </vt:vector>
  </HeadingPairs>
  <TitlesOfParts>
    <vt:vector size="44" baseType="lpstr">
      <vt:lpstr>宋体</vt:lpstr>
      <vt:lpstr>宋体</vt:lpstr>
      <vt:lpstr>Arial</vt:lpstr>
      <vt:lpstr>Calibri</vt:lpstr>
      <vt:lpstr>Calibri Light</vt:lpstr>
      <vt:lpstr>Garamond</vt:lpstr>
      <vt:lpstr>Georgia</vt:lpstr>
      <vt:lpstr>Wingdings</vt:lpstr>
      <vt:lpstr>Retrospektiva</vt:lpstr>
      <vt:lpstr>ODPADY ze stravovacích zařízení</vt:lpstr>
      <vt:lpstr> Zákon č. 541/2020 Sb., o odpadech  Nařízení EP a R (ES) č. 1069/2009 o hygienických pravidlech pro vedlejší produkty živočišného původu a získané produkty, které nejsou určeny k lidské spotřebě (nařízení a vedlejších produktech živočišného původu)  Nařízení K (EU) č. 142/2011, kterým se provádí nařízení EP a R (ES) č. 1069/2009 o hygienických pravidlech pro vedlejší produkty živočišného původu a získané produkty, které nejsou určeny k lidské spotřebě  Vyhláška č. 341/2008 Sb., o podrobnostech nakládání s biologicky rozložitelnými odpady  Vyhláška č. 294/2005 Sb., o podmínkách ukládání odpadů na skládky  Vyhláška č. 321/2014 Sb. o rozsahu a způsobu odděleného soustřeďování složek komunálních odpadů </vt:lpstr>
      <vt:lpstr>Zákon č. 541/2020 Sb., o odpadech účinnost od 1.1.2021</vt:lpstr>
      <vt:lpstr>Zákon č. 541/2020 Sb., o odpadech</vt:lpstr>
      <vt:lpstr>Prezentace aplikace PowerPoint</vt:lpstr>
      <vt:lpstr>Hierarchie způsobů nakládání s odpady </vt:lpstr>
      <vt:lpstr>Prezentace aplikace PowerPoint</vt:lpstr>
      <vt:lpstr>Prezentace aplikace PowerPoint</vt:lpstr>
      <vt:lpstr>Vyhláška č. 8/2021Sb., katalog odpadů </vt:lpstr>
      <vt:lpstr>Vyhláška č. 8/2021Sb., katalog odpadů </vt:lpstr>
      <vt:lpstr>Prezentace aplikace PowerPoint</vt:lpstr>
      <vt:lpstr>Prezentace aplikace PowerPoint</vt:lpstr>
      <vt:lpstr>Prezentace aplikace PowerPoint</vt:lpstr>
      <vt:lpstr>Evidence a ohlašování odpadů</vt:lpstr>
      <vt:lpstr>Prezentace aplikace PowerPoint</vt:lpstr>
      <vt:lpstr>Prezentace aplikace PowerPoint</vt:lpstr>
      <vt:lpstr>Prezentace aplikace PowerPoint</vt:lpstr>
      <vt:lpstr>Materiál kategorie 1</vt:lpstr>
      <vt:lpstr>Prezentace aplikace PowerPoint</vt:lpstr>
      <vt:lpstr>Rozhodnutí Komise č. 453/2007, kterým se stanoví status BSE členských států nebo třetích zemí nebo jejich oblastí vzhledem k riziku výskytu BSE</vt:lpstr>
      <vt:lpstr>     Označení: materiál kategorie 1</vt:lpstr>
      <vt:lpstr>Materiál kategorie 2</vt:lpstr>
      <vt:lpstr>Označení: materiál kategorie 2</vt:lpstr>
      <vt:lpstr>Materiál kategorie 3</vt:lpstr>
      <vt:lpstr>Označení: materiál kategorie 3</vt:lpstr>
      <vt:lpstr>Zpracování a likvidace MK3​</vt:lpstr>
      <vt:lpstr>ZÁKAZ</vt:lpstr>
      <vt:lpstr>Vyhl. 299/2003- zkrmování KO zrušeno k 1. 10. 2022 </vt:lpstr>
      <vt:lpstr>Veterinární asanace</vt:lpstr>
      <vt:lpstr>Prezentace aplikace PowerPoint</vt:lpstr>
      <vt:lpstr>Prezentace aplikace PowerPoint</vt:lpstr>
      <vt:lpstr>Ochranná DDD</vt:lpstr>
      <vt:lpstr>Prezentace aplikace PowerPoint</vt:lpstr>
      <vt:lpstr>DDD je součástí sanitace</vt:lpstr>
      <vt:lpstr>Prezentace aplikace PowerPoint</vt:lpstr>
    </vt:vector>
  </TitlesOfParts>
  <Company>VFU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MVDr. Petra Mačáková</dc:creator>
  <cp:lastModifiedBy>Kamila Novotná Kružíková</cp:lastModifiedBy>
  <cp:revision>54</cp:revision>
  <cp:lastPrinted>2012-04-12T12:20:23Z</cp:lastPrinted>
  <dcterms:created xsi:type="dcterms:W3CDTF">2011-09-07T13:34:06Z</dcterms:created>
  <dcterms:modified xsi:type="dcterms:W3CDTF">2022-11-30T11:38:19Z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1033-11.2.0.9747</vt:lpwstr>
  </property>
  <property fmtid="{D5CDD505-2E9C-101B-9397-08002B2CF9AE}" pid="3" name="ContentTypeId">
    <vt:lpwstr>0x010100881944CA9A66C4499E85B2FC36EEEA83</vt:lpwstr>
  </property>
</Properties>
</file>