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5"/>
  </p:notesMasterIdLst>
  <p:sldIdLst>
    <p:sldId id="282" r:id="rId5"/>
    <p:sldId id="344" r:id="rId6"/>
    <p:sldId id="283" r:id="rId7"/>
    <p:sldId id="284" r:id="rId8"/>
    <p:sldId id="285" r:id="rId9"/>
    <p:sldId id="286" r:id="rId10"/>
    <p:sldId id="287" r:id="rId11"/>
    <p:sldId id="288" r:id="rId12"/>
    <p:sldId id="337" r:id="rId13"/>
    <p:sldId id="336" r:id="rId14"/>
    <p:sldId id="289" r:id="rId15"/>
    <p:sldId id="339" r:id="rId16"/>
    <p:sldId id="290" r:id="rId17"/>
    <p:sldId id="345" r:id="rId18"/>
    <p:sldId id="343" r:id="rId19"/>
    <p:sldId id="346" r:id="rId20"/>
    <p:sldId id="340" r:id="rId21"/>
    <p:sldId id="291" r:id="rId22"/>
    <p:sldId id="294" r:id="rId23"/>
    <p:sldId id="29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8718" autoAdjust="0"/>
  </p:normalViewPr>
  <p:slideViewPr>
    <p:cSldViewPr snapToGrid="0">
      <p:cViewPr varScale="1">
        <p:scale>
          <a:sx n="86" d="100"/>
          <a:sy n="86" d="100"/>
        </p:scale>
        <p:origin x="12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mila Novotná Kružíková" userId="4c76d146-5218-4e7e-be27-ec0752dccd47" providerId="ADAL" clId="{5FD2EF28-D8B9-44DF-A7BC-4F804BB69525}"/>
    <pc:docChg chg="undo custSel addSld delSld modSld sldOrd modMainMaster">
      <pc:chgData name="Kamila Novotná Kružíková" userId="4c76d146-5218-4e7e-be27-ec0752dccd47" providerId="ADAL" clId="{5FD2EF28-D8B9-44DF-A7BC-4F804BB69525}" dt="2022-12-12T12:29:29.821" v="1109" actId="403"/>
      <pc:docMkLst>
        <pc:docMk/>
      </pc:docMkLst>
      <pc:sldChg chg="modSp">
        <pc:chgData name="Kamila Novotná Kružíková" userId="4c76d146-5218-4e7e-be27-ec0752dccd47" providerId="ADAL" clId="{5FD2EF28-D8B9-44DF-A7BC-4F804BB69525}" dt="2022-12-12T11:30:02.648" v="77" actId="1076"/>
        <pc:sldMkLst>
          <pc:docMk/>
          <pc:sldMk cId="0" sldId="282"/>
        </pc:sldMkLst>
        <pc:spChg chg="mod">
          <ac:chgData name="Kamila Novotná Kružíková" userId="4c76d146-5218-4e7e-be27-ec0752dccd47" providerId="ADAL" clId="{5FD2EF28-D8B9-44DF-A7BC-4F804BB69525}" dt="2022-12-12T11:29:26.858" v="18" actId="20577"/>
          <ac:spMkLst>
            <pc:docMk/>
            <pc:sldMk cId="0" sldId="282"/>
            <ac:spMk id="2" creationId="{BC98C3DD-2FEF-43E7-B389-80547C79056A}"/>
          </ac:spMkLst>
        </pc:spChg>
        <pc:spChg chg="mod">
          <ac:chgData name="Kamila Novotná Kružíková" userId="4c76d146-5218-4e7e-be27-ec0752dccd47" providerId="ADAL" clId="{5FD2EF28-D8B9-44DF-A7BC-4F804BB69525}" dt="2022-12-12T11:30:02.648" v="77" actId="1076"/>
          <ac:spMkLst>
            <pc:docMk/>
            <pc:sldMk cId="0" sldId="282"/>
            <ac:spMk id="2050" creationId="{5EF8931E-899A-4F31-9805-E31418766A62}"/>
          </ac:spMkLst>
        </pc:spChg>
      </pc:sldChg>
      <pc:sldChg chg="addSp modSp modNotesTx">
        <pc:chgData name="Kamila Novotná Kružíková" userId="4c76d146-5218-4e7e-be27-ec0752dccd47" providerId="ADAL" clId="{5FD2EF28-D8B9-44DF-A7BC-4F804BB69525}" dt="2022-12-12T11:48:52.135" v="471" actId="20577"/>
        <pc:sldMkLst>
          <pc:docMk/>
          <pc:sldMk cId="0" sldId="283"/>
        </pc:sldMkLst>
        <pc:spChg chg="add mod">
          <ac:chgData name="Kamila Novotná Kružíková" userId="4c76d146-5218-4e7e-be27-ec0752dccd47" providerId="ADAL" clId="{5FD2EF28-D8B9-44DF-A7BC-4F804BB69525}" dt="2022-12-12T11:35:54.882" v="223" actId="207"/>
          <ac:spMkLst>
            <pc:docMk/>
            <pc:sldMk cId="0" sldId="283"/>
            <ac:spMk id="2" creationId="{97CA380A-4F71-417D-B867-115A417AF959}"/>
          </ac:spMkLst>
        </pc:spChg>
        <pc:spChg chg="mod">
          <ac:chgData name="Kamila Novotná Kružíková" userId="4c76d146-5218-4e7e-be27-ec0752dccd47" providerId="ADAL" clId="{5FD2EF28-D8B9-44DF-A7BC-4F804BB69525}" dt="2022-12-12T11:48:40.290" v="467" actId="20577"/>
          <ac:spMkLst>
            <pc:docMk/>
            <pc:sldMk cId="0" sldId="283"/>
            <ac:spMk id="60419" creationId="{7717D570-EF49-415A-9137-0699BE27B3F7}"/>
          </ac:spMkLst>
        </pc:spChg>
        <pc:spChg chg="mod">
          <ac:chgData name="Kamila Novotná Kružíková" userId="4c76d146-5218-4e7e-be27-ec0752dccd47" providerId="ADAL" clId="{5FD2EF28-D8B9-44DF-A7BC-4F804BB69525}" dt="2022-12-12T11:37:05.503" v="246" actId="1076"/>
          <ac:spMkLst>
            <pc:docMk/>
            <pc:sldMk cId="0" sldId="283"/>
            <ac:spMk id="99330" creationId="{E05C083F-E878-4AF5-929F-C490DEE6BC9F}"/>
          </ac:spMkLst>
        </pc:spChg>
      </pc:sldChg>
      <pc:sldChg chg="addSp modSp">
        <pc:chgData name="Kamila Novotná Kružíková" userId="4c76d146-5218-4e7e-be27-ec0752dccd47" providerId="ADAL" clId="{5FD2EF28-D8B9-44DF-A7BC-4F804BB69525}" dt="2022-12-12T11:42:57.927" v="395" actId="403"/>
        <pc:sldMkLst>
          <pc:docMk/>
          <pc:sldMk cId="0" sldId="284"/>
        </pc:sldMkLst>
        <pc:spChg chg="add">
          <ac:chgData name="Kamila Novotná Kružíková" userId="4c76d146-5218-4e7e-be27-ec0752dccd47" providerId="ADAL" clId="{5FD2EF28-D8B9-44DF-A7BC-4F804BB69525}" dt="2022-12-12T11:36:00.191" v="224"/>
          <ac:spMkLst>
            <pc:docMk/>
            <pc:sldMk cId="0" sldId="284"/>
            <ac:spMk id="4" creationId="{FF5CF4D4-5858-4957-95A0-7809A7680292}"/>
          </ac:spMkLst>
        </pc:spChg>
        <pc:spChg chg="mod">
          <ac:chgData name="Kamila Novotná Kružíková" userId="4c76d146-5218-4e7e-be27-ec0752dccd47" providerId="ADAL" clId="{5FD2EF28-D8B9-44DF-A7BC-4F804BB69525}" dt="2022-12-12T11:37:56.543" v="256" actId="404"/>
          <ac:spMkLst>
            <pc:docMk/>
            <pc:sldMk cId="0" sldId="284"/>
            <ac:spMk id="100354" creationId="{3B10C1A4-CD58-4E8F-8B52-BA8A774E8A96}"/>
          </ac:spMkLst>
        </pc:spChg>
        <pc:spChg chg="mod">
          <ac:chgData name="Kamila Novotná Kružíková" userId="4c76d146-5218-4e7e-be27-ec0752dccd47" providerId="ADAL" clId="{5FD2EF28-D8B9-44DF-A7BC-4F804BB69525}" dt="2022-12-12T11:42:57.927" v="395" actId="403"/>
          <ac:spMkLst>
            <pc:docMk/>
            <pc:sldMk cId="0" sldId="284"/>
            <ac:spMk id="137219" creationId="{4373311B-C524-4555-8DFF-BED7A9AE4465}"/>
          </ac:spMkLst>
        </pc:spChg>
      </pc:sldChg>
      <pc:sldChg chg="addSp modSp modAnim">
        <pc:chgData name="Kamila Novotná Kružíková" userId="4c76d146-5218-4e7e-be27-ec0752dccd47" providerId="ADAL" clId="{5FD2EF28-D8B9-44DF-A7BC-4F804BB69525}" dt="2022-12-12T11:46:22.296" v="442" actId="1076"/>
        <pc:sldMkLst>
          <pc:docMk/>
          <pc:sldMk cId="0" sldId="285"/>
        </pc:sldMkLst>
        <pc:spChg chg="add">
          <ac:chgData name="Kamila Novotná Kružíková" userId="4c76d146-5218-4e7e-be27-ec0752dccd47" providerId="ADAL" clId="{5FD2EF28-D8B9-44DF-A7BC-4F804BB69525}" dt="2022-12-12T11:36:02.521" v="225"/>
          <ac:spMkLst>
            <pc:docMk/>
            <pc:sldMk cId="0" sldId="285"/>
            <ac:spMk id="3" creationId="{5A3C7014-A318-449E-A69F-EAD4CF9C9A81}"/>
          </ac:spMkLst>
        </pc:spChg>
        <pc:spChg chg="add mod">
          <ac:chgData name="Kamila Novotná Kružíková" userId="4c76d146-5218-4e7e-be27-ec0752dccd47" providerId="ADAL" clId="{5FD2EF28-D8B9-44DF-A7BC-4F804BB69525}" dt="2022-12-12T11:44:17.192" v="404" actId="20577"/>
          <ac:spMkLst>
            <pc:docMk/>
            <pc:sldMk cId="0" sldId="285"/>
            <ac:spMk id="4" creationId="{64881AB1-5A96-4EA0-AC45-956C8CD5CD30}"/>
          </ac:spMkLst>
        </pc:spChg>
        <pc:spChg chg="mod">
          <ac:chgData name="Kamila Novotná Kružíková" userId="4c76d146-5218-4e7e-be27-ec0752dccd47" providerId="ADAL" clId="{5FD2EF28-D8B9-44DF-A7BC-4F804BB69525}" dt="2022-12-12T11:46:22.296" v="442" actId="1076"/>
          <ac:spMkLst>
            <pc:docMk/>
            <pc:sldMk cId="0" sldId="285"/>
            <ac:spMk id="6147" creationId="{4A3877E3-3F5A-4AB2-B188-9B37B3220305}"/>
          </ac:spMkLst>
        </pc:spChg>
      </pc:sldChg>
      <pc:sldChg chg="addSp modSp">
        <pc:chgData name="Kamila Novotná Kružíková" userId="4c76d146-5218-4e7e-be27-ec0752dccd47" providerId="ADAL" clId="{5FD2EF28-D8B9-44DF-A7BC-4F804BB69525}" dt="2022-12-12T11:46:32.469" v="444" actId="5793"/>
        <pc:sldMkLst>
          <pc:docMk/>
          <pc:sldMk cId="0" sldId="286"/>
        </pc:sldMkLst>
        <pc:spChg chg="add">
          <ac:chgData name="Kamila Novotná Kružíková" userId="4c76d146-5218-4e7e-be27-ec0752dccd47" providerId="ADAL" clId="{5FD2EF28-D8B9-44DF-A7BC-4F804BB69525}" dt="2022-12-12T11:36:04.882" v="226"/>
          <ac:spMkLst>
            <pc:docMk/>
            <pc:sldMk cId="0" sldId="286"/>
            <ac:spMk id="3" creationId="{C49419CB-99FE-45FE-962F-3409ED6EFFA2}"/>
          </ac:spMkLst>
        </pc:spChg>
        <pc:spChg chg="add">
          <ac:chgData name="Kamila Novotná Kružíková" userId="4c76d146-5218-4e7e-be27-ec0752dccd47" providerId="ADAL" clId="{5FD2EF28-D8B9-44DF-A7BC-4F804BB69525}" dt="2022-12-12T11:45:03.978" v="417"/>
          <ac:spMkLst>
            <pc:docMk/>
            <pc:sldMk cId="0" sldId="286"/>
            <ac:spMk id="4" creationId="{CA709E15-BDB8-4661-B106-59C2CB3837E4}"/>
          </ac:spMkLst>
        </pc:spChg>
        <pc:spChg chg="mod">
          <ac:chgData name="Kamila Novotná Kružíková" userId="4c76d146-5218-4e7e-be27-ec0752dccd47" providerId="ADAL" clId="{5FD2EF28-D8B9-44DF-A7BC-4F804BB69525}" dt="2022-12-12T11:46:32.469" v="444" actId="5793"/>
          <ac:spMkLst>
            <pc:docMk/>
            <pc:sldMk cId="0" sldId="286"/>
            <ac:spMk id="7171" creationId="{F957F62A-A589-4487-B00C-3C17464104A6}"/>
          </ac:spMkLst>
        </pc:spChg>
      </pc:sldChg>
      <pc:sldChg chg="addSp modSp">
        <pc:chgData name="Kamila Novotná Kružíková" userId="4c76d146-5218-4e7e-be27-ec0752dccd47" providerId="ADAL" clId="{5FD2EF28-D8B9-44DF-A7BC-4F804BB69525}" dt="2022-12-12T11:49:08.761" v="473" actId="20578"/>
        <pc:sldMkLst>
          <pc:docMk/>
          <pc:sldMk cId="0" sldId="287"/>
        </pc:sldMkLst>
        <pc:spChg chg="add">
          <ac:chgData name="Kamila Novotná Kružíková" userId="4c76d146-5218-4e7e-be27-ec0752dccd47" providerId="ADAL" clId="{5FD2EF28-D8B9-44DF-A7BC-4F804BB69525}" dt="2022-12-12T11:36:07.857" v="227"/>
          <ac:spMkLst>
            <pc:docMk/>
            <pc:sldMk cId="0" sldId="287"/>
            <ac:spMk id="4" creationId="{65037B16-B994-497C-9CEC-15E686CAC80C}"/>
          </ac:spMkLst>
        </pc:spChg>
        <pc:spChg chg="mod">
          <ac:chgData name="Kamila Novotná Kružíková" userId="4c76d146-5218-4e7e-be27-ec0752dccd47" providerId="ADAL" clId="{5FD2EF28-D8B9-44DF-A7BC-4F804BB69525}" dt="2022-12-12T11:46:46.791" v="450" actId="1076"/>
          <ac:spMkLst>
            <pc:docMk/>
            <pc:sldMk cId="0" sldId="287"/>
            <ac:spMk id="103426" creationId="{2AEB8FEC-D649-46BC-8824-49D5897FE592}"/>
          </ac:spMkLst>
        </pc:spChg>
        <pc:spChg chg="mod">
          <ac:chgData name="Kamila Novotná Kružíková" userId="4c76d146-5218-4e7e-be27-ec0752dccd47" providerId="ADAL" clId="{5FD2EF28-D8B9-44DF-A7BC-4F804BB69525}" dt="2022-12-12T11:49:08.761" v="473" actId="20578"/>
          <ac:spMkLst>
            <pc:docMk/>
            <pc:sldMk cId="0" sldId="287"/>
            <ac:spMk id="103427" creationId="{E74E0C67-0EB4-4534-8772-98C343AADC64}"/>
          </ac:spMkLst>
        </pc:spChg>
      </pc:sldChg>
      <pc:sldChg chg="addSp modSp modNotesTx">
        <pc:chgData name="Kamila Novotná Kružíková" userId="4c76d146-5218-4e7e-be27-ec0752dccd47" providerId="ADAL" clId="{5FD2EF28-D8B9-44DF-A7BC-4F804BB69525}" dt="2022-12-12T11:54:00.933" v="502" actId="20577"/>
        <pc:sldMkLst>
          <pc:docMk/>
          <pc:sldMk cId="0" sldId="288"/>
        </pc:sldMkLst>
        <pc:spChg chg="add">
          <ac:chgData name="Kamila Novotná Kružíková" userId="4c76d146-5218-4e7e-be27-ec0752dccd47" providerId="ADAL" clId="{5FD2EF28-D8B9-44DF-A7BC-4F804BB69525}" dt="2022-12-12T11:36:11.025" v="228"/>
          <ac:spMkLst>
            <pc:docMk/>
            <pc:sldMk cId="0" sldId="288"/>
            <ac:spMk id="3" creationId="{F04C1C81-BB13-47E8-B3E6-9B916CF24B98}"/>
          </ac:spMkLst>
        </pc:spChg>
        <pc:spChg chg="mod">
          <ac:chgData name="Kamila Novotná Kružíková" userId="4c76d146-5218-4e7e-be27-ec0752dccd47" providerId="ADAL" clId="{5FD2EF28-D8B9-44DF-A7BC-4F804BB69525}" dt="2022-12-12T11:49:59.524" v="483" actId="20577"/>
          <ac:spMkLst>
            <pc:docMk/>
            <pc:sldMk cId="0" sldId="288"/>
            <ac:spMk id="5123" creationId="{C0633375-66A2-4F1B-9011-A88077CEBA74}"/>
          </ac:spMkLst>
        </pc:spChg>
      </pc:sldChg>
      <pc:sldChg chg="addSp delSp modSp modAnim modNotesTx">
        <pc:chgData name="Kamila Novotná Kružíková" userId="4c76d146-5218-4e7e-be27-ec0752dccd47" providerId="ADAL" clId="{5FD2EF28-D8B9-44DF-A7BC-4F804BB69525}" dt="2022-12-12T12:21:53.156" v="946" actId="120"/>
        <pc:sldMkLst>
          <pc:docMk/>
          <pc:sldMk cId="0" sldId="289"/>
        </pc:sldMkLst>
        <pc:spChg chg="add mod">
          <ac:chgData name="Kamila Novotná Kružíková" userId="4c76d146-5218-4e7e-be27-ec0752dccd47" providerId="ADAL" clId="{5FD2EF28-D8B9-44DF-A7BC-4F804BB69525}" dt="2022-12-12T12:21:53.156" v="946" actId="120"/>
          <ac:spMkLst>
            <pc:docMk/>
            <pc:sldMk cId="0" sldId="289"/>
            <ac:spMk id="2" creationId="{872C248E-7EB1-4D6B-9A4A-7AD03CCD8010}"/>
          </ac:spMkLst>
        </pc:spChg>
        <pc:spChg chg="add">
          <ac:chgData name="Kamila Novotná Kružíková" userId="4c76d146-5218-4e7e-be27-ec0752dccd47" providerId="ADAL" clId="{5FD2EF28-D8B9-44DF-A7BC-4F804BB69525}" dt="2022-12-12T12:12:56.508" v="646"/>
          <ac:spMkLst>
            <pc:docMk/>
            <pc:sldMk cId="0" sldId="289"/>
            <ac:spMk id="3" creationId="{C2BAFE49-CF96-4B91-8B0A-48B59D16FD9E}"/>
          </ac:spMkLst>
        </pc:spChg>
        <pc:spChg chg="add del mod">
          <ac:chgData name="Kamila Novotná Kružíková" userId="4c76d146-5218-4e7e-be27-ec0752dccd47" providerId="ADAL" clId="{5FD2EF28-D8B9-44DF-A7BC-4F804BB69525}" dt="2022-12-12T12:09:43.159" v="564" actId="478"/>
          <ac:spMkLst>
            <pc:docMk/>
            <pc:sldMk cId="0" sldId="289"/>
            <ac:spMk id="4" creationId="{D138D19A-389C-49BC-A359-757DD643B49D}"/>
          </ac:spMkLst>
        </pc:spChg>
        <pc:spChg chg="add">
          <ac:chgData name="Kamila Novotná Kružíková" userId="4c76d146-5218-4e7e-be27-ec0752dccd47" providerId="ADAL" clId="{5FD2EF28-D8B9-44DF-A7BC-4F804BB69525}" dt="2022-12-12T12:09:40.770" v="563"/>
          <ac:spMkLst>
            <pc:docMk/>
            <pc:sldMk cId="0" sldId="289"/>
            <ac:spMk id="5" creationId="{43282A49-31A4-44FB-A0D0-271F27AA5152}"/>
          </ac:spMkLst>
        </pc:spChg>
        <pc:spChg chg="mod">
          <ac:chgData name="Kamila Novotná Kružíková" userId="4c76d146-5218-4e7e-be27-ec0752dccd47" providerId="ADAL" clId="{5FD2EF28-D8B9-44DF-A7BC-4F804BB69525}" dt="2022-12-12T12:18:11.862" v="776" actId="1076"/>
          <ac:spMkLst>
            <pc:docMk/>
            <pc:sldMk cId="0" sldId="289"/>
            <ac:spMk id="8195" creationId="{D2D939F2-79E4-4961-A110-5915A1679592}"/>
          </ac:spMkLst>
        </pc:spChg>
        <pc:spChg chg="mod">
          <ac:chgData name="Kamila Novotná Kružíková" userId="4c76d146-5218-4e7e-be27-ec0752dccd47" providerId="ADAL" clId="{5FD2EF28-D8B9-44DF-A7BC-4F804BB69525}" dt="2022-12-12T12:14:54.422" v="724" actId="1076"/>
          <ac:spMkLst>
            <pc:docMk/>
            <pc:sldMk cId="0" sldId="289"/>
            <ac:spMk id="107522" creationId="{6F7E6021-140C-43A4-940A-19EC3A463FC7}"/>
          </ac:spMkLst>
        </pc:spChg>
      </pc:sldChg>
      <pc:sldChg chg="modSp modAnim">
        <pc:chgData name="Kamila Novotná Kružíková" userId="4c76d146-5218-4e7e-be27-ec0752dccd47" providerId="ADAL" clId="{5FD2EF28-D8B9-44DF-A7BC-4F804BB69525}" dt="2022-12-12T12:29:14.166" v="1104" actId="122"/>
        <pc:sldMkLst>
          <pc:docMk/>
          <pc:sldMk cId="0" sldId="290"/>
        </pc:sldMkLst>
        <pc:spChg chg="mod">
          <ac:chgData name="Kamila Novotná Kružíková" userId="4c76d146-5218-4e7e-be27-ec0752dccd47" providerId="ADAL" clId="{5FD2EF28-D8B9-44DF-A7BC-4F804BB69525}" dt="2022-12-12T12:29:14.166" v="1104" actId="122"/>
          <ac:spMkLst>
            <pc:docMk/>
            <pc:sldMk cId="0" sldId="290"/>
            <ac:spMk id="26627" creationId="{F61BE65F-6E16-4137-AD95-A85643B09A7B}"/>
          </ac:spMkLst>
        </pc:spChg>
      </pc:sldChg>
      <pc:sldChg chg="modSp">
        <pc:chgData name="Kamila Novotná Kružíková" userId="4c76d146-5218-4e7e-be27-ec0752dccd47" providerId="ADAL" clId="{5FD2EF28-D8B9-44DF-A7BC-4F804BB69525}" dt="2022-12-12T12:25:44.370" v="1014" actId="14100"/>
        <pc:sldMkLst>
          <pc:docMk/>
          <pc:sldMk cId="0" sldId="291"/>
        </pc:sldMkLst>
        <pc:spChg chg="mod">
          <ac:chgData name="Kamila Novotná Kružíková" userId="4c76d146-5218-4e7e-be27-ec0752dccd47" providerId="ADAL" clId="{5FD2EF28-D8B9-44DF-A7BC-4F804BB69525}" dt="2022-12-12T12:25:44.370" v="1014" actId="14100"/>
          <ac:spMkLst>
            <pc:docMk/>
            <pc:sldMk cId="0" sldId="291"/>
            <ac:spMk id="27651" creationId="{762A660D-3AC8-43F3-90DD-583680BBB136}"/>
          </ac:spMkLst>
        </pc:spChg>
      </pc:sldChg>
      <pc:sldChg chg="modSp">
        <pc:chgData name="Kamila Novotná Kružíková" userId="4c76d146-5218-4e7e-be27-ec0752dccd47" providerId="ADAL" clId="{5FD2EF28-D8B9-44DF-A7BC-4F804BB69525}" dt="2022-12-12T12:26:00.057" v="1021" actId="20577"/>
        <pc:sldMkLst>
          <pc:docMk/>
          <pc:sldMk cId="0" sldId="294"/>
        </pc:sldMkLst>
        <pc:spChg chg="mod">
          <ac:chgData name="Kamila Novotná Kružíková" userId="4c76d146-5218-4e7e-be27-ec0752dccd47" providerId="ADAL" clId="{5FD2EF28-D8B9-44DF-A7BC-4F804BB69525}" dt="2022-12-12T12:26:00.057" v="1021" actId="20577"/>
          <ac:spMkLst>
            <pc:docMk/>
            <pc:sldMk cId="0" sldId="294"/>
            <ac:spMk id="114690" creationId="{F2F9292A-46EE-4A9B-9C1E-B6D6708DCE7E}"/>
          </ac:spMkLst>
        </pc:spChg>
      </pc:sldChg>
      <pc:sldChg chg="addSp modSp modAnim">
        <pc:chgData name="Kamila Novotná Kružíková" userId="4c76d146-5218-4e7e-be27-ec0752dccd47" providerId="ADAL" clId="{5FD2EF28-D8B9-44DF-A7BC-4F804BB69525}" dt="2022-12-12T12:28:42.720" v="1095" actId="1076"/>
        <pc:sldMkLst>
          <pc:docMk/>
          <pc:sldMk cId="0" sldId="295"/>
        </pc:sldMkLst>
        <pc:spChg chg="add mod">
          <ac:chgData name="Kamila Novotná Kružíková" userId="4c76d146-5218-4e7e-be27-ec0752dccd47" providerId="ADAL" clId="{5FD2EF28-D8B9-44DF-A7BC-4F804BB69525}" dt="2022-12-12T12:28:40.144" v="1094" actId="14100"/>
          <ac:spMkLst>
            <pc:docMk/>
            <pc:sldMk cId="0" sldId="295"/>
            <ac:spMk id="2" creationId="{40320746-CABE-4AFF-A428-4F5D32C7B453}"/>
          </ac:spMkLst>
        </pc:spChg>
        <pc:spChg chg="mod">
          <ac:chgData name="Kamila Novotná Kružíková" userId="4c76d146-5218-4e7e-be27-ec0752dccd47" providerId="ADAL" clId="{5FD2EF28-D8B9-44DF-A7BC-4F804BB69525}" dt="2022-12-12T12:28:42.720" v="1095" actId="1076"/>
          <ac:spMkLst>
            <pc:docMk/>
            <pc:sldMk cId="0" sldId="295"/>
            <ac:spMk id="134147" creationId="{8DA2B533-E842-40FF-8D9C-9028CAB753D0}"/>
          </ac:spMkLst>
        </pc:spChg>
      </pc:sldChg>
      <pc:sldChg chg="addSp delSp modSp ord modAnim modNotesTx">
        <pc:chgData name="Kamila Novotná Kružíková" userId="4c76d146-5218-4e7e-be27-ec0752dccd47" providerId="ADAL" clId="{5FD2EF28-D8B9-44DF-A7BC-4F804BB69525}" dt="2022-12-12T12:21:38.368" v="945" actId="20577"/>
        <pc:sldMkLst>
          <pc:docMk/>
          <pc:sldMk cId="0" sldId="336"/>
        </pc:sldMkLst>
        <pc:spChg chg="add">
          <ac:chgData name="Kamila Novotná Kružíková" userId="4c76d146-5218-4e7e-be27-ec0752dccd47" providerId="ADAL" clId="{5FD2EF28-D8B9-44DF-A7BC-4F804BB69525}" dt="2022-12-12T11:36:13.759" v="229"/>
          <ac:spMkLst>
            <pc:docMk/>
            <pc:sldMk cId="0" sldId="336"/>
            <ac:spMk id="5" creationId="{8EC778DA-1AF2-4FC1-88A3-8439E9AC5920}"/>
          </ac:spMkLst>
        </pc:spChg>
        <pc:spChg chg="mod">
          <ac:chgData name="Kamila Novotná Kružíková" userId="4c76d146-5218-4e7e-be27-ec0752dccd47" providerId="ADAL" clId="{5FD2EF28-D8B9-44DF-A7BC-4F804BB69525}" dt="2022-12-12T12:06:15.354" v="518" actId="1076"/>
          <ac:spMkLst>
            <pc:docMk/>
            <pc:sldMk cId="0" sldId="336"/>
            <ac:spMk id="105474" creationId="{AF76E30B-A8D2-4CFC-8226-3BE805D4D356}"/>
          </ac:spMkLst>
        </pc:spChg>
        <pc:spChg chg="mod">
          <ac:chgData name="Kamila Novotná Kružíková" userId="4c76d146-5218-4e7e-be27-ec0752dccd47" providerId="ADAL" clId="{5FD2EF28-D8B9-44DF-A7BC-4F804BB69525}" dt="2022-12-12T12:21:38.368" v="945" actId="20577"/>
          <ac:spMkLst>
            <pc:docMk/>
            <pc:sldMk cId="0" sldId="336"/>
            <ac:spMk id="120835" creationId="{8861C01E-1329-47FE-AD3A-951C8607E4F2}"/>
          </ac:spMkLst>
        </pc:spChg>
        <pc:spChg chg="del mod">
          <ac:chgData name="Kamila Novotná Kružíková" userId="4c76d146-5218-4e7e-be27-ec0752dccd47" providerId="ADAL" clId="{5FD2EF28-D8B9-44DF-A7BC-4F804BB69525}" dt="2022-12-12T12:06:01.482" v="509" actId="478"/>
          <ac:spMkLst>
            <pc:docMk/>
            <pc:sldMk cId="0" sldId="336"/>
            <ac:spMk id="120836" creationId="{82AC96E8-A1AA-4371-A7DE-339D36386884}"/>
          </ac:spMkLst>
        </pc:spChg>
      </pc:sldChg>
      <pc:sldChg chg="addSp modSp modAnim">
        <pc:chgData name="Kamila Novotná Kružíková" userId="4c76d146-5218-4e7e-be27-ec0752dccd47" providerId="ADAL" clId="{5FD2EF28-D8B9-44DF-A7BC-4F804BB69525}" dt="2022-12-12T12:07:16.154" v="557" actId="14100"/>
        <pc:sldMkLst>
          <pc:docMk/>
          <pc:sldMk cId="0" sldId="337"/>
        </pc:sldMkLst>
        <pc:spChg chg="add">
          <ac:chgData name="Kamila Novotná Kružíková" userId="4c76d146-5218-4e7e-be27-ec0752dccd47" providerId="ADAL" clId="{5FD2EF28-D8B9-44DF-A7BC-4F804BB69525}" dt="2022-12-12T11:36:16.233" v="230"/>
          <ac:spMkLst>
            <pc:docMk/>
            <pc:sldMk cId="0" sldId="337"/>
            <ac:spMk id="3" creationId="{E523F20C-62CC-4068-AFC0-C02B94EF7284}"/>
          </ac:spMkLst>
        </pc:spChg>
        <pc:spChg chg="mod">
          <ac:chgData name="Kamila Novotná Kružíková" userId="4c76d146-5218-4e7e-be27-ec0752dccd47" providerId="ADAL" clId="{5FD2EF28-D8B9-44DF-A7BC-4F804BB69525}" dt="2022-12-12T12:07:16.154" v="557" actId="14100"/>
          <ac:spMkLst>
            <pc:docMk/>
            <pc:sldMk cId="0" sldId="337"/>
            <ac:spMk id="24579" creationId="{19BFD14B-89B7-4DD9-B519-95BE7CB83EBA}"/>
          </ac:spMkLst>
        </pc:spChg>
      </pc:sldChg>
      <pc:sldChg chg="addSp del">
        <pc:chgData name="Kamila Novotná Kružíková" userId="4c76d146-5218-4e7e-be27-ec0752dccd47" providerId="ADAL" clId="{5FD2EF28-D8B9-44DF-A7BC-4F804BB69525}" dt="2022-12-12T12:22:05.803" v="947" actId="2696"/>
        <pc:sldMkLst>
          <pc:docMk/>
          <pc:sldMk cId="0" sldId="338"/>
        </pc:sldMkLst>
        <pc:spChg chg="add">
          <ac:chgData name="Kamila Novotná Kružíková" userId="4c76d146-5218-4e7e-be27-ec0752dccd47" providerId="ADAL" clId="{5FD2EF28-D8B9-44DF-A7BC-4F804BB69525}" dt="2022-12-12T11:36:21.624" v="232"/>
          <ac:spMkLst>
            <pc:docMk/>
            <pc:sldMk cId="0" sldId="338"/>
            <ac:spMk id="4" creationId="{C5DBEE72-B469-4AD8-B013-11E0214E88F6}"/>
          </ac:spMkLst>
        </pc:spChg>
      </pc:sldChg>
      <pc:sldChg chg="modSp">
        <pc:chgData name="Kamila Novotná Kružíková" userId="4c76d146-5218-4e7e-be27-ec0752dccd47" providerId="ADAL" clId="{5FD2EF28-D8B9-44DF-A7BC-4F804BB69525}" dt="2022-12-12T12:22:23.782" v="952" actId="1076"/>
        <pc:sldMkLst>
          <pc:docMk/>
          <pc:sldMk cId="0" sldId="339"/>
        </pc:sldMkLst>
        <pc:spChg chg="mod">
          <ac:chgData name="Kamila Novotná Kružíková" userId="4c76d146-5218-4e7e-be27-ec0752dccd47" providerId="ADAL" clId="{5FD2EF28-D8B9-44DF-A7BC-4F804BB69525}" dt="2022-12-12T12:22:23.782" v="952" actId="1076"/>
          <ac:spMkLst>
            <pc:docMk/>
            <pc:sldMk cId="0" sldId="339"/>
            <ac:spMk id="109570" creationId="{3566022A-77B8-4F96-BB54-FB89DCA63A57}"/>
          </ac:spMkLst>
        </pc:spChg>
      </pc:sldChg>
      <pc:sldChg chg="modSp">
        <pc:chgData name="Kamila Novotná Kružíková" userId="4c76d146-5218-4e7e-be27-ec0752dccd47" providerId="ADAL" clId="{5FD2EF28-D8B9-44DF-A7BC-4F804BB69525}" dt="2022-12-12T12:25:31.213" v="1004" actId="14100"/>
        <pc:sldMkLst>
          <pc:docMk/>
          <pc:sldMk cId="0" sldId="340"/>
        </pc:sldMkLst>
        <pc:spChg chg="mod">
          <ac:chgData name="Kamila Novotná Kružíková" userId="4c76d146-5218-4e7e-be27-ec0752dccd47" providerId="ADAL" clId="{5FD2EF28-D8B9-44DF-A7BC-4F804BB69525}" dt="2022-12-12T12:25:31.213" v="1004" actId="14100"/>
          <ac:spMkLst>
            <pc:docMk/>
            <pc:sldMk cId="0" sldId="340"/>
            <ac:spMk id="112642" creationId="{6755C352-E08A-4E0F-91BB-69C7DF371DA1}"/>
          </ac:spMkLst>
        </pc:spChg>
      </pc:sldChg>
      <pc:sldChg chg="addSp modSp modAnim">
        <pc:chgData name="Kamila Novotná Kružíková" userId="4c76d146-5218-4e7e-be27-ec0752dccd47" providerId="ADAL" clId="{5FD2EF28-D8B9-44DF-A7BC-4F804BB69525}" dt="2022-12-12T12:24:43.387" v="1001" actId="20577"/>
        <pc:sldMkLst>
          <pc:docMk/>
          <pc:sldMk cId="0" sldId="343"/>
        </pc:sldMkLst>
        <pc:spChg chg="add mod">
          <ac:chgData name="Kamila Novotná Kružíková" userId="4c76d146-5218-4e7e-be27-ec0752dccd47" providerId="ADAL" clId="{5FD2EF28-D8B9-44DF-A7BC-4F804BB69525}" dt="2022-12-12T12:24:43.387" v="1001" actId="20577"/>
          <ac:spMkLst>
            <pc:docMk/>
            <pc:sldMk cId="0" sldId="343"/>
            <ac:spMk id="2" creationId="{7941A5B7-1304-4EA8-9222-0FFF3838E968}"/>
          </ac:spMkLst>
        </pc:spChg>
        <pc:spChg chg="mod">
          <ac:chgData name="Kamila Novotná Kružíková" userId="4c76d146-5218-4e7e-be27-ec0752dccd47" providerId="ADAL" clId="{5FD2EF28-D8B9-44DF-A7BC-4F804BB69525}" dt="2022-12-12T12:23:59.358" v="978" actId="1076"/>
          <ac:spMkLst>
            <pc:docMk/>
            <pc:sldMk cId="0" sldId="343"/>
            <ac:spMk id="26627" creationId="{813D5078-86DE-463E-B57A-DFD9F6D2D314}"/>
          </ac:spMkLst>
        </pc:spChg>
      </pc:sldChg>
      <pc:sldChg chg="addSp delSp modSp add">
        <pc:chgData name="Kamila Novotná Kružíková" userId="4c76d146-5218-4e7e-be27-ec0752dccd47" providerId="ADAL" clId="{5FD2EF28-D8B9-44DF-A7BC-4F804BB69525}" dt="2022-12-12T11:36:39.575" v="238" actId="113"/>
        <pc:sldMkLst>
          <pc:docMk/>
          <pc:sldMk cId="684561421" sldId="344"/>
        </pc:sldMkLst>
        <pc:spChg chg="mod">
          <ac:chgData name="Kamila Novotná Kružíková" userId="4c76d146-5218-4e7e-be27-ec0752dccd47" providerId="ADAL" clId="{5FD2EF28-D8B9-44DF-A7BC-4F804BB69525}" dt="2022-12-12T11:34:04.854" v="179" actId="14100"/>
          <ac:spMkLst>
            <pc:docMk/>
            <pc:sldMk cId="684561421" sldId="344"/>
            <ac:spMk id="2" creationId="{61732449-2EBF-485B-A32A-4A19527AFE39}"/>
          </ac:spMkLst>
        </pc:spChg>
        <pc:spChg chg="del">
          <ac:chgData name="Kamila Novotná Kružíková" userId="4c76d146-5218-4e7e-be27-ec0752dccd47" providerId="ADAL" clId="{5FD2EF28-D8B9-44DF-A7BC-4F804BB69525}" dt="2022-12-12T11:30:21.563" v="81" actId="478"/>
          <ac:spMkLst>
            <pc:docMk/>
            <pc:sldMk cId="684561421" sldId="344"/>
            <ac:spMk id="3" creationId="{54B0F533-CE60-4421-B272-9B5D73A1C6A5}"/>
          </ac:spMkLst>
        </pc:spChg>
        <pc:spChg chg="add mod">
          <ac:chgData name="Kamila Novotná Kružíková" userId="4c76d146-5218-4e7e-be27-ec0752dccd47" providerId="ADAL" clId="{5FD2EF28-D8B9-44DF-A7BC-4F804BB69525}" dt="2022-12-12T11:36:39.575" v="238" actId="113"/>
          <ac:spMkLst>
            <pc:docMk/>
            <pc:sldMk cId="684561421" sldId="344"/>
            <ac:spMk id="4" creationId="{0B0FBC81-87A9-414B-960B-CE7745CC441A}"/>
          </ac:spMkLst>
        </pc:spChg>
      </pc:sldChg>
      <pc:sldChg chg="addSp modSp add">
        <pc:chgData name="Kamila Novotná Kružíková" userId="4c76d146-5218-4e7e-be27-ec0752dccd47" providerId="ADAL" clId="{5FD2EF28-D8B9-44DF-A7BC-4F804BB69525}" dt="2022-12-12T12:29:29.821" v="1109" actId="403"/>
        <pc:sldMkLst>
          <pc:docMk/>
          <pc:sldMk cId="3324784011" sldId="345"/>
        </pc:sldMkLst>
        <pc:spChg chg="add mod">
          <ac:chgData name="Kamila Novotná Kružíková" userId="4c76d146-5218-4e7e-be27-ec0752dccd47" providerId="ADAL" clId="{5FD2EF28-D8B9-44DF-A7BC-4F804BB69525}" dt="2022-12-12T12:29:29.821" v="1109" actId="403"/>
          <ac:spMkLst>
            <pc:docMk/>
            <pc:sldMk cId="3324784011" sldId="345"/>
            <ac:spMk id="2" creationId="{48219F80-9E98-439F-9EA7-58DD75495C23}"/>
          </ac:spMkLst>
        </pc:spChg>
      </pc:sldChg>
      <pc:sldChg chg="addSp delSp modSp add">
        <pc:chgData name="Kamila Novotná Kružíková" userId="4c76d146-5218-4e7e-be27-ec0752dccd47" providerId="ADAL" clId="{5FD2EF28-D8B9-44DF-A7BC-4F804BB69525}" dt="2022-12-12T12:25:25.531" v="1003" actId="122"/>
        <pc:sldMkLst>
          <pc:docMk/>
          <pc:sldMk cId="2648262274" sldId="346"/>
        </pc:sldMkLst>
        <pc:spChg chg="del">
          <ac:chgData name="Kamila Novotná Kružíková" userId="4c76d146-5218-4e7e-be27-ec0752dccd47" providerId="ADAL" clId="{5FD2EF28-D8B9-44DF-A7BC-4F804BB69525}" dt="2022-12-12T12:24:07.920" v="980" actId="478"/>
          <ac:spMkLst>
            <pc:docMk/>
            <pc:sldMk cId="2648262274" sldId="346"/>
            <ac:spMk id="2" creationId="{E6720B22-71E6-4B94-8DB5-6F390AA2075E}"/>
          </ac:spMkLst>
        </pc:spChg>
        <pc:spChg chg="del">
          <ac:chgData name="Kamila Novotná Kružíková" userId="4c76d146-5218-4e7e-be27-ec0752dccd47" providerId="ADAL" clId="{5FD2EF28-D8B9-44DF-A7BC-4F804BB69525}" dt="2022-12-12T12:24:04.178" v="979" actId="478"/>
          <ac:spMkLst>
            <pc:docMk/>
            <pc:sldMk cId="2648262274" sldId="346"/>
            <ac:spMk id="3" creationId="{307218A6-BAAA-4F84-B18A-ABF1225DC6B4}"/>
          </ac:spMkLst>
        </pc:spChg>
        <pc:spChg chg="add mod">
          <ac:chgData name="Kamila Novotná Kružíková" userId="4c76d146-5218-4e7e-be27-ec0752dccd47" providerId="ADAL" clId="{5FD2EF28-D8B9-44DF-A7BC-4F804BB69525}" dt="2022-12-12T12:25:25.531" v="1003" actId="122"/>
          <ac:spMkLst>
            <pc:docMk/>
            <pc:sldMk cId="2648262274" sldId="346"/>
            <ac:spMk id="4" creationId="{DFA1CBC0-52A1-4948-8153-641811AA68C1}"/>
          </ac:spMkLst>
        </pc:spChg>
        <pc:graphicFrameChg chg="add del mod modGraphic">
          <ac:chgData name="Kamila Novotná Kružíková" userId="4c76d146-5218-4e7e-be27-ec0752dccd47" providerId="ADAL" clId="{5FD2EF28-D8B9-44DF-A7BC-4F804BB69525}" dt="2022-12-12T12:23:47.809" v="976" actId="478"/>
          <ac:graphicFrameMkLst>
            <pc:docMk/>
            <pc:sldMk cId="2648262274" sldId="346"/>
            <ac:graphicFrameMk id="6" creationId="{9EA4F047-9DAE-432D-BF37-6D7E9BE549A7}"/>
          </ac:graphicFrameMkLst>
        </pc:graphicFrameChg>
      </pc:sldChg>
      <pc:sldMasterChg chg="modSldLayout">
        <pc:chgData name="Kamila Novotná Kružíková" userId="4c76d146-5218-4e7e-be27-ec0752dccd47" providerId="ADAL" clId="{5FD2EF28-D8B9-44DF-A7BC-4F804BB69525}" dt="2022-12-12T11:35:30.069" v="213"/>
        <pc:sldMasterMkLst>
          <pc:docMk/>
          <pc:sldMasterMk cId="2452020811" sldId="2147483684"/>
        </pc:sldMasterMkLst>
        <pc:sldLayoutChg chg="setBg">
          <pc:chgData name="Kamila Novotná Kružíková" userId="4c76d146-5218-4e7e-be27-ec0752dccd47" providerId="ADAL" clId="{5FD2EF28-D8B9-44DF-A7BC-4F804BB69525}" dt="2022-12-12T11:35:30.069" v="213"/>
          <pc:sldLayoutMkLst>
            <pc:docMk/>
            <pc:sldMasterMk cId="2452020811" sldId="2147483684"/>
            <pc:sldLayoutMk cId="2071575421" sldId="2147483687"/>
          </pc:sldLayoutMkLst>
        </pc:sldLayoutChg>
      </pc:sldMasterChg>
    </pc:docChg>
  </pc:docChgLst>
  <pc:docChgLst>
    <pc:chgData name="Kamila Novotná Kružíková" userId="4c76d146-5218-4e7e-be27-ec0752dccd47" providerId="ADAL" clId="{C88B9CDF-05CC-4AFF-B3C7-A885E0CE66EC}"/>
    <pc:docChg chg="custSel modSld">
      <pc:chgData name="Kamila Novotná Kružíková" userId="4c76d146-5218-4e7e-be27-ec0752dccd47" providerId="ADAL" clId="{C88B9CDF-05CC-4AFF-B3C7-A885E0CE66EC}" dt="2022-12-13T09:50:42.759" v="34" actId="20577"/>
      <pc:docMkLst>
        <pc:docMk/>
      </pc:docMkLst>
      <pc:sldChg chg="modSp">
        <pc:chgData name="Kamila Novotná Kružíková" userId="4c76d146-5218-4e7e-be27-ec0752dccd47" providerId="ADAL" clId="{C88B9CDF-05CC-4AFF-B3C7-A885E0CE66EC}" dt="2022-12-13T09:47:35.020" v="0" actId="1076"/>
        <pc:sldMkLst>
          <pc:docMk/>
          <pc:sldMk cId="0" sldId="282"/>
        </pc:sldMkLst>
        <pc:spChg chg="mod">
          <ac:chgData name="Kamila Novotná Kružíková" userId="4c76d146-5218-4e7e-be27-ec0752dccd47" providerId="ADAL" clId="{C88B9CDF-05CC-4AFF-B3C7-A885E0CE66EC}" dt="2022-12-13T09:47:35.020" v="0" actId="1076"/>
          <ac:spMkLst>
            <pc:docMk/>
            <pc:sldMk cId="0" sldId="282"/>
            <ac:spMk id="2" creationId="{BC98C3DD-2FEF-43E7-B389-80547C79056A}"/>
          </ac:spMkLst>
        </pc:spChg>
      </pc:sldChg>
      <pc:sldChg chg="modSp">
        <pc:chgData name="Kamila Novotná Kružíková" userId="4c76d146-5218-4e7e-be27-ec0752dccd47" providerId="ADAL" clId="{C88B9CDF-05CC-4AFF-B3C7-A885E0CE66EC}" dt="2022-12-13T09:47:43.403" v="1" actId="6549"/>
        <pc:sldMkLst>
          <pc:docMk/>
          <pc:sldMk cId="0" sldId="284"/>
        </pc:sldMkLst>
        <pc:spChg chg="mod">
          <ac:chgData name="Kamila Novotná Kružíková" userId="4c76d146-5218-4e7e-be27-ec0752dccd47" providerId="ADAL" clId="{C88B9CDF-05CC-4AFF-B3C7-A885E0CE66EC}" dt="2022-12-13T09:47:43.403" v="1" actId="6549"/>
          <ac:spMkLst>
            <pc:docMk/>
            <pc:sldMk cId="0" sldId="284"/>
            <ac:spMk id="137219" creationId="{4373311B-C524-4555-8DFF-BED7A9AE4465}"/>
          </ac:spMkLst>
        </pc:spChg>
      </pc:sldChg>
      <pc:sldChg chg="modSp">
        <pc:chgData name="Kamila Novotná Kružíková" userId="4c76d146-5218-4e7e-be27-ec0752dccd47" providerId="ADAL" clId="{C88B9CDF-05CC-4AFF-B3C7-A885E0CE66EC}" dt="2022-12-13T09:48:23.172" v="6" actId="1076"/>
        <pc:sldMkLst>
          <pc:docMk/>
          <pc:sldMk cId="0" sldId="289"/>
        </pc:sldMkLst>
        <pc:spChg chg="mod">
          <ac:chgData name="Kamila Novotná Kružíková" userId="4c76d146-5218-4e7e-be27-ec0752dccd47" providerId="ADAL" clId="{C88B9CDF-05CC-4AFF-B3C7-A885E0CE66EC}" dt="2022-12-13T09:48:23.172" v="6" actId="1076"/>
          <ac:spMkLst>
            <pc:docMk/>
            <pc:sldMk cId="0" sldId="289"/>
            <ac:spMk id="2" creationId="{872C248E-7EB1-4D6B-9A4A-7AD03CCD8010}"/>
          </ac:spMkLst>
        </pc:spChg>
        <pc:spChg chg="mod">
          <ac:chgData name="Kamila Novotná Kružíková" userId="4c76d146-5218-4e7e-be27-ec0752dccd47" providerId="ADAL" clId="{C88B9CDF-05CC-4AFF-B3C7-A885E0CE66EC}" dt="2022-12-13T09:48:17.547" v="5" actId="1076"/>
          <ac:spMkLst>
            <pc:docMk/>
            <pc:sldMk cId="0" sldId="289"/>
            <ac:spMk id="3" creationId="{C2BAFE49-CF96-4B91-8B0A-48B59D16FD9E}"/>
          </ac:spMkLst>
        </pc:spChg>
      </pc:sldChg>
      <pc:sldChg chg="modSp">
        <pc:chgData name="Kamila Novotná Kružíková" userId="4c76d146-5218-4e7e-be27-ec0752dccd47" providerId="ADAL" clId="{C88B9CDF-05CC-4AFF-B3C7-A885E0CE66EC}" dt="2022-12-13T09:49:16.613" v="11" actId="403"/>
        <pc:sldMkLst>
          <pc:docMk/>
          <pc:sldMk cId="0" sldId="290"/>
        </pc:sldMkLst>
        <pc:spChg chg="mod">
          <ac:chgData name="Kamila Novotná Kružíková" userId="4c76d146-5218-4e7e-be27-ec0752dccd47" providerId="ADAL" clId="{C88B9CDF-05CC-4AFF-B3C7-A885E0CE66EC}" dt="2022-12-13T09:49:16.613" v="11" actId="403"/>
          <ac:spMkLst>
            <pc:docMk/>
            <pc:sldMk cId="0" sldId="290"/>
            <ac:spMk id="26627" creationId="{F61BE65F-6E16-4137-AD95-A85643B09A7B}"/>
          </ac:spMkLst>
        </pc:spChg>
      </pc:sldChg>
      <pc:sldChg chg="modSp modAnim">
        <pc:chgData name="Kamila Novotná Kružíková" userId="4c76d146-5218-4e7e-be27-ec0752dccd47" providerId="ADAL" clId="{C88B9CDF-05CC-4AFF-B3C7-A885E0CE66EC}" dt="2022-12-13T09:50:12.681" v="29" actId="1076"/>
        <pc:sldMkLst>
          <pc:docMk/>
          <pc:sldMk cId="0" sldId="291"/>
        </pc:sldMkLst>
        <pc:spChg chg="mod">
          <ac:chgData name="Kamila Novotná Kružíková" userId="4c76d146-5218-4e7e-be27-ec0752dccd47" providerId="ADAL" clId="{C88B9CDF-05CC-4AFF-B3C7-A885E0CE66EC}" dt="2022-12-13T09:50:12.681" v="29" actId="1076"/>
          <ac:spMkLst>
            <pc:docMk/>
            <pc:sldMk cId="0" sldId="291"/>
            <ac:spMk id="27651" creationId="{762A660D-3AC8-43F3-90DD-583680BBB136}"/>
          </ac:spMkLst>
        </pc:spChg>
      </pc:sldChg>
      <pc:sldChg chg="modSp">
        <pc:chgData name="Kamila Novotná Kružíková" userId="4c76d146-5218-4e7e-be27-ec0752dccd47" providerId="ADAL" clId="{C88B9CDF-05CC-4AFF-B3C7-A885E0CE66EC}" dt="2022-12-13T09:50:36.926" v="33" actId="1076"/>
        <pc:sldMkLst>
          <pc:docMk/>
          <pc:sldMk cId="0" sldId="294"/>
        </pc:sldMkLst>
        <pc:spChg chg="mod">
          <ac:chgData name="Kamila Novotná Kružíková" userId="4c76d146-5218-4e7e-be27-ec0752dccd47" providerId="ADAL" clId="{C88B9CDF-05CC-4AFF-B3C7-A885E0CE66EC}" dt="2022-12-13T09:50:36.926" v="33" actId="1076"/>
          <ac:spMkLst>
            <pc:docMk/>
            <pc:sldMk cId="0" sldId="294"/>
            <ac:spMk id="114690" creationId="{F2F9292A-46EE-4A9B-9C1E-B6D6708DCE7E}"/>
          </ac:spMkLst>
        </pc:spChg>
      </pc:sldChg>
      <pc:sldChg chg="modSp">
        <pc:chgData name="Kamila Novotná Kružíková" userId="4c76d146-5218-4e7e-be27-ec0752dccd47" providerId="ADAL" clId="{C88B9CDF-05CC-4AFF-B3C7-A885E0CE66EC}" dt="2022-12-13T09:50:42.759" v="34" actId="20577"/>
        <pc:sldMkLst>
          <pc:docMk/>
          <pc:sldMk cId="0" sldId="295"/>
        </pc:sldMkLst>
        <pc:spChg chg="mod">
          <ac:chgData name="Kamila Novotná Kružíková" userId="4c76d146-5218-4e7e-be27-ec0752dccd47" providerId="ADAL" clId="{C88B9CDF-05CC-4AFF-B3C7-A885E0CE66EC}" dt="2022-12-13T09:50:42.759" v="34" actId="20577"/>
          <ac:spMkLst>
            <pc:docMk/>
            <pc:sldMk cId="0" sldId="295"/>
            <ac:spMk id="134147" creationId="{8DA2B533-E842-40FF-8D9C-9028CAB753D0}"/>
          </ac:spMkLst>
        </pc:spChg>
      </pc:sldChg>
      <pc:sldChg chg="modSp">
        <pc:chgData name="Kamila Novotná Kružíková" userId="4c76d146-5218-4e7e-be27-ec0752dccd47" providerId="ADAL" clId="{C88B9CDF-05CC-4AFF-B3C7-A885E0CE66EC}" dt="2022-12-13T09:48:09.496" v="4" actId="20577"/>
        <pc:sldMkLst>
          <pc:docMk/>
          <pc:sldMk cId="0" sldId="336"/>
        </pc:sldMkLst>
        <pc:spChg chg="mod">
          <ac:chgData name="Kamila Novotná Kružíková" userId="4c76d146-5218-4e7e-be27-ec0752dccd47" providerId="ADAL" clId="{C88B9CDF-05CC-4AFF-B3C7-A885E0CE66EC}" dt="2022-12-13T09:48:09.496" v="4" actId="20577"/>
          <ac:spMkLst>
            <pc:docMk/>
            <pc:sldMk cId="0" sldId="336"/>
            <ac:spMk id="120835" creationId="{8861C01E-1329-47FE-AD3A-951C8607E4F2}"/>
          </ac:spMkLst>
        </pc:spChg>
      </pc:sldChg>
      <pc:sldChg chg="modSp">
        <pc:chgData name="Kamila Novotná Kružíková" userId="4c76d146-5218-4e7e-be27-ec0752dccd47" providerId="ADAL" clId="{C88B9CDF-05CC-4AFF-B3C7-A885E0CE66EC}" dt="2022-12-13T09:50:02.696" v="26" actId="1076"/>
        <pc:sldMkLst>
          <pc:docMk/>
          <pc:sldMk cId="0" sldId="340"/>
        </pc:sldMkLst>
        <pc:spChg chg="mod">
          <ac:chgData name="Kamila Novotná Kružíková" userId="4c76d146-5218-4e7e-be27-ec0752dccd47" providerId="ADAL" clId="{C88B9CDF-05CC-4AFF-B3C7-A885E0CE66EC}" dt="2022-12-13T09:50:02.696" v="26" actId="1076"/>
          <ac:spMkLst>
            <pc:docMk/>
            <pc:sldMk cId="0" sldId="340"/>
            <ac:spMk id="112642" creationId="{6755C352-E08A-4E0F-91BB-69C7DF371DA1}"/>
          </ac:spMkLst>
        </pc:spChg>
      </pc:sldChg>
      <pc:sldChg chg="modSp modAnim">
        <pc:chgData name="Kamila Novotná Kružíková" userId="4c76d146-5218-4e7e-be27-ec0752dccd47" providerId="ADAL" clId="{C88B9CDF-05CC-4AFF-B3C7-A885E0CE66EC}" dt="2022-12-13T09:49:34.915" v="18" actId="1076"/>
        <pc:sldMkLst>
          <pc:docMk/>
          <pc:sldMk cId="0" sldId="343"/>
        </pc:sldMkLst>
        <pc:spChg chg="mod">
          <ac:chgData name="Kamila Novotná Kružíková" userId="4c76d146-5218-4e7e-be27-ec0752dccd47" providerId="ADAL" clId="{C88B9CDF-05CC-4AFF-B3C7-A885E0CE66EC}" dt="2022-12-13T09:49:34.915" v="18" actId="1076"/>
          <ac:spMkLst>
            <pc:docMk/>
            <pc:sldMk cId="0" sldId="343"/>
            <ac:spMk id="26627" creationId="{813D5078-86DE-463E-B57A-DFD9F6D2D314}"/>
          </ac:spMkLst>
        </pc:spChg>
      </pc:sldChg>
      <pc:sldChg chg="modSp">
        <pc:chgData name="Kamila Novotná Kružíková" userId="4c76d146-5218-4e7e-be27-ec0752dccd47" providerId="ADAL" clId="{C88B9CDF-05CC-4AFF-B3C7-A885E0CE66EC}" dt="2022-12-13T09:49:52.333" v="23" actId="1076"/>
        <pc:sldMkLst>
          <pc:docMk/>
          <pc:sldMk cId="2648262274" sldId="346"/>
        </pc:sldMkLst>
        <pc:spChg chg="mod">
          <ac:chgData name="Kamila Novotná Kružíková" userId="4c76d146-5218-4e7e-be27-ec0752dccd47" providerId="ADAL" clId="{C88B9CDF-05CC-4AFF-B3C7-A885E0CE66EC}" dt="2022-12-13T09:49:52.333" v="23" actId="1076"/>
          <ac:spMkLst>
            <pc:docMk/>
            <pc:sldMk cId="2648262274" sldId="346"/>
            <ac:spMk id="4" creationId="{DFA1CBC0-52A1-4948-8153-641811AA68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CF873-CC0B-4CA1-8872-5929FDA83EE1}" type="datetimeFigureOut">
              <a:rPr lang="cs-CZ" smtClean="0"/>
              <a:t>13.12.2022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2C347-3A36-46D4-8C86-7403738BD488}" type="slidenum">
              <a:rPr lang="cs-CZ" smtClean="0"/>
              <a:t>‹#›</a:t>
            </a:fld>
            <a:endParaRPr lang="cs-CZ"/>
          </a:p>
        </p:txBody>
      </p:sp>
    </p:spTree>
    <p:extLst>
      <p:ext uri="{BB962C8B-B14F-4D97-AF65-F5344CB8AC3E}">
        <p14:creationId xmlns:p14="http://schemas.microsoft.com/office/powerpoint/2010/main" val="35245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soud.cz/Judikatura/judikatura_ns.nsf/WebSearch/2F400BB05F655543C1257A4E006AB9E4?openDocument&amp;Highlight=0,nul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jfklegal.cz/2020/10/22/nutna-obrana/#_ftn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Poslední novelizace 1.9.2022, platnost do 30.6.2023</a:t>
            </a:r>
          </a:p>
          <a:p>
            <a:r>
              <a:rPr lang="cs-CZ" sz="1200" b="1" i="0" kern="1200" dirty="0">
                <a:solidFill>
                  <a:schemeClr val="tx1"/>
                </a:solidFill>
                <a:effectLst/>
                <a:latin typeface="+mn-lt"/>
                <a:ea typeface="+mn-ea"/>
                <a:cs typeface="+mn-cs"/>
              </a:rPr>
              <a:t>Žádný trestný čin bez zákona</a:t>
            </a:r>
          </a:p>
          <a:p>
            <a:r>
              <a:rPr lang="cs-CZ" sz="1200" b="1" i="0" kern="1200" dirty="0">
                <a:solidFill>
                  <a:schemeClr val="tx1"/>
                </a:solidFill>
                <a:effectLst/>
                <a:latin typeface="+mn-lt"/>
                <a:ea typeface="+mn-ea"/>
                <a:cs typeface="+mn-cs"/>
              </a:rPr>
              <a:t>§ 1 Zákaz retroaktivity</a:t>
            </a:r>
          </a:p>
          <a:p>
            <a:r>
              <a:rPr lang="cs-CZ" sz="1200" b="0" i="0" kern="1200" dirty="0">
                <a:solidFill>
                  <a:schemeClr val="tx1"/>
                </a:solidFill>
                <a:effectLst/>
                <a:latin typeface="+mn-lt"/>
                <a:ea typeface="+mn-ea"/>
                <a:cs typeface="+mn-cs"/>
              </a:rPr>
              <a:t>Čin je trestný, jen pokud jeho trestnost byla zákonem stanovena dříve, než byl spáchán.</a:t>
            </a:r>
          </a:p>
          <a:p>
            <a:r>
              <a:rPr lang="cs-CZ" sz="1200" b="1" i="0" kern="1200" dirty="0">
                <a:solidFill>
                  <a:schemeClr val="tx1"/>
                </a:solidFill>
                <a:effectLst/>
                <a:latin typeface="+mn-lt"/>
                <a:ea typeface="+mn-ea"/>
                <a:cs typeface="+mn-cs"/>
              </a:rPr>
              <a:t>Časová působnost § 2</a:t>
            </a:r>
          </a:p>
          <a:p>
            <a:r>
              <a:rPr lang="cs-CZ" sz="1200" b="1" i="0" kern="1200" dirty="0">
                <a:solidFill>
                  <a:schemeClr val="tx1"/>
                </a:solidFill>
                <a:effectLst/>
                <a:latin typeface="+mn-lt"/>
                <a:ea typeface="+mn-ea"/>
                <a:cs typeface="+mn-cs"/>
              </a:rPr>
              <a:t>Trestnost činu a doba jeho spáchání</a:t>
            </a:r>
          </a:p>
          <a:p>
            <a:r>
              <a:rPr lang="cs-CZ" sz="1200" b="1" i="0" kern="1200" dirty="0">
                <a:solidFill>
                  <a:schemeClr val="tx1"/>
                </a:solidFill>
                <a:effectLst/>
                <a:latin typeface="+mn-lt"/>
                <a:ea typeface="+mn-ea"/>
                <a:cs typeface="+mn-cs"/>
              </a:rPr>
              <a:t>(1)</a:t>
            </a:r>
            <a:r>
              <a:rPr lang="cs-CZ" sz="1200" b="0" i="0" kern="1200" dirty="0">
                <a:solidFill>
                  <a:schemeClr val="tx1"/>
                </a:solidFill>
                <a:effectLst/>
                <a:latin typeface="+mn-lt"/>
                <a:ea typeface="+mn-ea"/>
                <a:cs typeface="+mn-cs"/>
              </a:rPr>
              <a:t> Trestnost činu se posuzuje podle zákona účinného v době, kdy byl čin spáchán; podle pozdějšího zákona se posuzuje jen tehdy, jestliže to je pro pachatele příznivější.</a:t>
            </a:r>
          </a:p>
          <a:p>
            <a:r>
              <a:rPr lang="cs-CZ" sz="1200" b="1" i="0" kern="1200" dirty="0">
                <a:solidFill>
                  <a:schemeClr val="tx1"/>
                </a:solidFill>
                <a:effectLst/>
                <a:latin typeface="+mn-lt"/>
                <a:ea typeface="+mn-ea"/>
                <a:cs typeface="+mn-cs"/>
              </a:rPr>
              <a:t>(2)</a:t>
            </a:r>
            <a:r>
              <a:rPr lang="cs-CZ" sz="1200" b="0" i="0" kern="1200" dirty="0">
                <a:solidFill>
                  <a:schemeClr val="tx1"/>
                </a:solidFill>
                <a:effectLst/>
                <a:latin typeface="+mn-lt"/>
                <a:ea typeface="+mn-ea"/>
                <a:cs typeface="+mn-cs"/>
              </a:rPr>
              <a:t> Jestliže se zákon změní během páchání činu, užije se zákona, který je účinný při dokončení jednání, kterým je čin spáchán.</a:t>
            </a:r>
          </a:p>
          <a:p>
            <a:r>
              <a:rPr lang="cs-CZ" sz="1200" b="1" i="0" kern="1200" dirty="0">
                <a:solidFill>
                  <a:schemeClr val="tx1"/>
                </a:solidFill>
                <a:effectLst/>
                <a:latin typeface="+mn-lt"/>
                <a:ea typeface="+mn-ea"/>
                <a:cs typeface="+mn-cs"/>
              </a:rPr>
              <a:t>(3)</a:t>
            </a:r>
            <a:r>
              <a:rPr lang="cs-CZ" sz="1200" b="0" i="0" kern="1200" dirty="0">
                <a:solidFill>
                  <a:schemeClr val="tx1"/>
                </a:solidFill>
                <a:effectLst/>
                <a:latin typeface="+mn-lt"/>
                <a:ea typeface="+mn-ea"/>
                <a:cs typeface="+mn-cs"/>
              </a:rPr>
              <a:t> Při pozdějších změnách zákona, který je účinný při dokončení jednání, jímž je čin spáchán, se užije zákona nejmírnějšího.</a:t>
            </a:r>
          </a:p>
          <a:p>
            <a:r>
              <a:rPr lang="cs-CZ" sz="1200" b="1" i="0" kern="1200" dirty="0">
                <a:solidFill>
                  <a:schemeClr val="tx1"/>
                </a:solidFill>
                <a:effectLst/>
                <a:latin typeface="+mn-lt"/>
                <a:ea typeface="+mn-ea"/>
                <a:cs typeface="+mn-cs"/>
              </a:rPr>
              <a:t>(4)</a:t>
            </a:r>
            <a:r>
              <a:rPr lang="cs-CZ" sz="1200" b="0" i="0" kern="1200" dirty="0">
                <a:solidFill>
                  <a:schemeClr val="tx1"/>
                </a:solidFill>
                <a:effectLst/>
                <a:latin typeface="+mn-lt"/>
                <a:ea typeface="+mn-ea"/>
                <a:cs typeface="+mn-cs"/>
              </a:rPr>
              <a:t> Čin je spáchán v</a:t>
            </a:r>
            <a:r>
              <a:rPr lang="cs-CZ" sz="1200" b="1" i="0" kern="1200" dirty="0">
                <a:solidFill>
                  <a:schemeClr val="tx1"/>
                </a:solidFill>
                <a:effectLst/>
                <a:latin typeface="+mn-lt"/>
                <a:ea typeface="+mn-ea"/>
                <a:cs typeface="+mn-cs"/>
              </a:rPr>
              <a:t>§ 25</a:t>
            </a:r>
          </a:p>
          <a:p>
            <a:r>
              <a:rPr lang="cs-CZ" sz="1200" b="1" i="0" kern="1200" dirty="0">
                <a:solidFill>
                  <a:schemeClr val="tx1"/>
                </a:solidFill>
                <a:effectLst/>
                <a:latin typeface="+mn-lt"/>
                <a:ea typeface="+mn-ea"/>
                <a:cs typeface="+mn-cs"/>
              </a:rPr>
              <a:t>Věk </a:t>
            </a:r>
            <a:r>
              <a:rPr lang="cs-CZ" sz="1200" b="0" i="0" kern="1200" dirty="0">
                <a:solidFill>
                  <a:schemeClr val="tx1"/>
                </a:solidFill>
                <a:effectLst/>
                <a:latin typeface="+mn-lt"/>
                <a:ea typeface="+mn-ea"/>
                <a:cs typeface="+mn-cs"/>
              </a:rPr>
              <a:t>Kdo v době spáchání činu nedovršil patnáctý rok svého věku, není trestně odpovědný.</a:t>
            </a:r>
          </a:p>
          <a:p>
            <a:r>
              <a:rPr lang="cs-CZ" sz="1200" b="1" i="0" kern="1200" dirty="0">
                <a:solidFill>
                  <a:schemeClr val="tx1"/>
                </a:solidFill>
                <a:effectLst/>
                <a:latin typeface="+mn-lt"/>
                <a:ea typeface="+mn-ea"/>
                <a:cs typeface="+mn-cs"/>
              </a:rPr>
              <a:t>§ 26 Nepříčetnost</a:t>
            </a:r>
          </a:p>
          <a:p>
            <a:r>
              <a:rPr lang="cs-CZ" sz="1200" b="0" i="0" kern="1200" dirty="0">
                <a:solidFill>
                  <a:schemeClr val="tx1"/>
                </a:solidFill>
                <a:effectLst/>
                <a:latin typeface="+mn-lt"/>
                <a:ea typeface="+mn-ea"/>
                <a:cs typeface="+mn-cs"/>
              </a:rPr>
              <a:t>Kdo pro duševní poruchu v době spáchání činu nemohl rozpoznat jeho protiprávnost nebo ovládat své jednání, není za tento čin trestně odpovědný.</a:t>
            </a:r>
          </a:p>
          <a:p>
            <a:r>
              <a:rPr lang="cs-CZ" sz="1200" b="0" i="0" kern="1200" dirty="0">
                <a:solidFill>
                  <a:schemeClr val="tx1"/>
                </a:solidFill>
                <a:effectLst/>
                <a:latin typeface="+mn-lt"/>
                <a:ea typeface="+mn-ea"/>
                <a:cs typeface="+mn-cs"/>
              </a:rPr>
              <a:t> době, kdy pachatel nebo účastník konal nebo v případě opomenutí byl povinen konat. Není rozhodující, kdy následek nastane nebo kdy měl nastat.</a:t>
            </a:r>
          </a:p>
        </p:txBody>
      </p:sp>
      <p:sp>
        <p:nvSpPr>
          <p:cNvPr id="4" name="Zástupný symbol pro číslo snímku 3"/>
          <p:cNvSpPr>
            <a:spLocks noGrp="1"/>
          </p:cNvSpPr>
          <p:nvPr>
            <p:ph type="sldNum" sz="quarter" idx="5"/>
          </p:nvPr>
        </p:nvSpPr>
        <p:spPr/>
        <p:txBody>
          <a:bodyPr/>
          <a:lstStyle/>
          <a:p>
            <a:fld id="{CBF2C347-3A36-46D4-8C86-7403738BD488}" type="slidenum">
              <a:rPr lang="cs-CZ" smtClean="0"/>
              <a:t>3</a:t>
            </a:fld>
            <a:endParaRPr lang="cs-CZ"/>
          </a:p>
        </p:txBody>
      </p:sp>
    </p:spTree>
    <p:extLst>
      <p:ext uri="{BB962C8B-B14F-4D97-AF65-F5344CB8AC3E}">
        <p14:creationId xmlns:p14="http://schemas.microsoft.com/office/powerpoint/2010/main" val="264649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Krajní nouze: </a:t>
            </a:r>
            <a:r>
              <a:rPr lang="cs-CZ" sz="1200" b="0" i="0" kern="1200" dirty="0">
                <a:solidFill>
                  <a:schemeClr val="tx1"/>
                </a:solidFill>
                <a:effectLst/>
                <a:latin typeface="+mn-lt"/>
                <a:ea typeface="+mn-ea"/>
                <a:cs typeface="+mn-cs"/>
              </a:rPr>
              <a:t>Příkladem je třeba jednání člověka, který vykopne dveře a vběhne do hořícího bytu, aby zachránil jeho obyvatele. Nebezpečí zde představoval požár, který ohrožoval život obyvatel bytu. Pokud by požár v domě nebyl, spáchal by „zachránce“ takovým jednáním trestný čin porušení domovní svobody.</a:t>
            </a:r>
          </a:p>
          <a:p>
            <a:pPr fontAlgn="base"/>
            <a:r>
              <a:rPr lang="cs-CZ" sz="1200" b="1" i="0" kern="1200" dirty="0" err="1">
                <a:solidFill>
                  <a:schemeClr val="tx1"/>
                </a:solidFill>
                <a:effectLst/>
                <a:latin typeface="+mn-lt"/>
                <a:ea typeface="+mn-ea"/>
                <a:cs typeface="+mn-cs"/>
              </a:rPr>
              <a:t>ředpokladem</a:t>
            </a:r>
            <a:r>
              <a:rPr lang="cs-CZ" sz="1200" b="1" i="0" kern="1200" dirty="0">
                <a:solidFill>
                  <a:schemeClr val="tx1"/>
                </a:solidFill>
                <a:effectLst/>
                <a:latin typeface="+mn-lt"/>
                <a:ea typeface="+mn-ea"/>
                <a:cs typeface="+mn-cs"/>
              </a:rPr>
              <a:t> nutné obrany je odvracení útoku, který přímo hrozí nebo trvá.</a:t>
            </a:r>
            <a:r>
              <a:rPr lang="cs-CZ" sz="1200" b="0" i="0" kern="1200" dirty="0">
                <a:solidFill>
                  <a:schemeClr val="tx1"/>
                </a:solidFill>
                <a:effectLst/>
                <a:latin typeface="+mn-lt"/>
                <a:ea typeface="+mn-ea"/>
                <a:cs typeface="+mn-cs"/>
              </a:rPr>
              <a:t> Co je však hrozícím a trvajícím útokem? Podle rozhodnutí Nejvyššího soudu </a:t>
            </a:r>
            <a:r>
              <a:rPr lang="cs-CZ" sz="1200" b="0" i="0" kern="1200" dirty="0" err="1">
                <a:solidFill>
                  <a:schemeClr val="tx1"/>
                </a:solidFill>
                <a:effectLst/>
                <a:latin typeface="+mn-lt"/>
                <a:ea typeface="+mn-ea"/>
                <a:cs typeface="+mn-cs"/>
              </a:rPr>
              <a:t>sp</a:t>
            </a:r>
            <a:r>
              <a:rPr lang="cs-CZ" sz="1200" b="0" i="0" kern="1200" dirty="0">
                <a:solidFill>
                  <a:schemeClr val="tx1"/>
                </a:solidFill>
                <a:effectLst/>
                <a:latin typeface="+mn-lt"/>
                <a:ea typeface="+mn-ea"/>
                <a:cs typeface="+mn-cs"/>
              </a:rPr>
              <a:t>. zn. </a:t>
            </a:r>
            <a:r>
              <a:rPr lang="cs-CZ" sz="1200" b="0" i="0" u="none" strike="noStrike" kern="1200" dirty="0">
                <a:solidFill>
                  <a:schemeClr val="tx1"/>
                </a:solidFill>
                <a:effectLst/>
                <a:latin typeface="+mn-lt"/>
                <a:ea typeface="+mn-ea"/>
                <a:cs typeface="+mn-cs"/>
                <a:hlinkClick r:id="rId3"/>
              </a:rPr>
              <a:t>8 </a:t>
            </a:r>
            <a:r>
              <a:rPr lang="cs-CZ" sz="1200" b="0" i="0" u="none" strike="noStrike" kern="1200" dirty="0" err="1">
                <a:solidFill>
                  <a:schemeClr val="tx1"/>
                </a:solidFill>
                <a:effectLst/>
                <a:latin typeface="+mn-lt"/>
                <a:ea typeface="+mn-ea"/>
                <a:cs typeface="+mn-cs"/>
                <a:hlinkClick r:id="rId3"/>
              </a:rPr>
              <a:t>Tdo</a:t>
            </a:r>
            <a:r>
              <a:rPr lang="cs-CZ" sz="1200" b="0" i="0" u="none" strike="noStrike" kern="1200" dirty="0">
                <a:solidFill>
                  <a:schemeClr val="tx1"/>
                </a:solidFill>
                <a:effectLst/>
                <a:latin typeface="+mn-lt"/>
                <a:ea typeface="+mn-ea"/>
                <a:cs typeface="+mn-cs"/>
                <a:hlinkClick r:id="rId3"/>
              </a:rPr>
              <a:t> 573/2005 ze dne 18.5.2000</a:t>
            </a:r>
            <a:r>
              <a:rPr lang="cs-CZ" sz="1200" b="0" i="0" kern="1200" dirty="0">
                <a:solidFill>
                  <a:schemeClr val="tx1"/>
                </a:solidFill>
                <a:effectLst/>
                <a:latin typeface="+mn-lt"/>
                <a:ea typeface="+mn-ea"/>
                <a:cs typeface="+mn-cs"/>
              </a:rPr>
              <a:t>  „</a:t>
            </a:r>
            <a:r>
              <a:rPr lang="cs-CZ" sz="1200" b="0" i="1" kern="1200" dirty="0">
                <a:solidFill>
                  <a:schemeClr val="tx1"/>
                </a:solidFill>
                <a:effectLst/>
                <a:latin typeface="+mn-lt"/>
                <a:ea typeface="+mn-ea"/>
                <a:cs typeface="+mn-cs"/>
              </a:rPr>
              <a:t>útok přímo hrozící je naukou chápán jako útok, který vytváří bezprostřední nebezpečí pro právem chráněné zájmy a nevyhnutelně musí začít v nejbližší době; hrozba nemusí být vyslovena, postačí, když z okolností případu vyplývá.“ </a:t>
            </a:r>
            <a:r>
              <a:rPr lang="cs-CZ" sz="1200" b="0" i="0" kern="1200" dirty="0">
                <a:solidFill>
                  <a:schemeClr val="tx1"/>
                </a:solidFill>
                <a:effectLst/>
                <a:latin typeface="+mn-lt"/>
                <a:ea typeface="+mn-ea"/>
                <a:cs typeface="+mn-cs"/>
              </a:rPr>
              <a:t>Předčasná obrana tedy není nutnou obranou. Stejně tak nutnou obranou není ani obrana proti útoku, který již netrvá a skončil. Zákon neschvaluje oplácení, pomstu apod. </a:t>
            </a:r>
            <a:r>
              <a:rPr lang="cs-CZ" sz="1200" b="1" i="0" kern="1200" dirty="0">
                <a:solidFill>
                  <a:schemeClr val="tx1"/>
                </a:solidFill>
                <a:effectLst/>
                <a:latin typeface="+mn-lt"/>
                <a:ea typeface="+mn-ea"/>
                <a:cs typeface="+mn-cs"/>
              </a:rPr>
              <a:t>Útok je ukončen, tedy trvá do té doby, kdy další nebezpečí ze strany útočníka chráněným zájmům nehrozí.</a:t>
            </a:r>
            <a:endParaRPr lang="cs-CZ" sz="1200" b="0" i="0" kern="1200" dirty="0">
              <a:solidFill>
                <a:schemeClr val="tx1"/>
              </a:solidFill>
              <a:effectLst/>
              <a:latin typeface="+mn-lt"/>
              <a:ea typeface="+mn-ea"/>
              <a:cs typeface="+mn-cs"/>
            </a:endParaRPr>
          </a:p>
          <a:p>
            <a:pPr fontAlgn="base"/>
            <a:r>
              <a:rPr lang="cs-CZ" sz="1200" b="1" i="0" kern="1200" dirty="0">
                <a:solidFill>
                  <a:schemeClr val="tx1"/>
                </a:solidFill>
                <a:effectLst/>
                <a:latin typeface="+mn-lt"/>
                <a:ea typeface="+mn-ea"/>
                <a:cs typeface="+mn-cs"/>
              </a:rPr>
              <a:t>Podmínkou nutné obrany není tzv. subsidiarita. Obránce tedy nemusí hledat způsob, jímž by se hrozícímu či trvajícímu útoku vyhnul, např. útěkem. Nemusí také dávat přednost slabšímu, méně jistému a efektivnímu způsobu obrany.</a:t>
            </a:r>
            <a:r>
              <a:rPr lang="cs-CZ" sz="1200" b="0" i="0" kern="1200" dirty="0">
                <a:solidFill>
                  <a:schemeClr val="tx1"/>
                </a:solidFill>
                <a:effectLst/>
                <a:latin typeface="+mn-lt"/>
                <a:ea typeface="+mn-ea"/>
                <a:cs typeface="+mn-cs"/>
              </a:rPr>
              <a:t> Bránit se v nutné obraně je dle ustálené judikatury právem občana. Právní konstrukce nutné obrany je taková, že riziko za výsledek konfliktu útočníka a obránce musí nést především útočník.</a:t>
            </a:r>
            <a:r>
              <a:rPr lang="cs-CZ" sz="1200" b="0" i="0" u="none" strike="noStrike" kern="1200" dirty="0">
                <a:solidFill>
                  <a:schemeClr val="tx1"/>
                </a:solidFill>
                <a:effectLst/>
                <a:latin typeface="+mn-lt"/>
                <a:ea typeface="+mn-ea"/>
                <a:cs typeface="+mn-cs"/>
                <a:hlinkClick r:id="rId4"/>
              </a:rPr>
              <a:t>[1]</a:t>
            </a:r>
            <a:endParaRPr lang="cs-CZ" sz="1200" b="0" i="0" kern="1200" dirty="0">
              <a:solidFill>
                <a:schemeClr val="tx1"/>
              </a:solidFill>
              <a:effectLst/>
              <a:latin typeface="+mn-lt"/>
              <a:ea typeface="+mn-ea"/>
              <a:cs typeface="+mn-cs"/>
            </a:endParaRPr>
          </a:p>
          <a:p>
            <a:pPr fontAlgn="base"/>
            <a:r>
              <a:rPr lang="cs-CZ" sz="1200" b="1" i="0" kern="1200" dirty="0">
                <a:solidFill>
                  <a:schemeClr val="tx1"/>
                </a:solidFill>
                <a:effectLst/>
                <a:latin typeface="+mn-lt"/>
                <a:ea typeface="+mn-ea"/>
                <a:cs typeface="+mn-cs"/>
              </a:rPr>
              <a:t>Obrana nesmí být zcela zjevně nepřiměřená způsobu útoku</a:t>
            </a:r>
            <a:r>
              <a:rPr lang="cs-CZ" sz="1200" b="0" i="0" kern="1200" dirty="0">
                <a:solidFill>
                  <a:schemeClr val="tx1"/>
                </a:solidFill>
                <a:effectLst/>
                <a:latin typeface="+mn-lt"/>
                <a:ea typeface="+mn-ea"/>
                <a:cs typeface="+mn-cs"/>
              </a:rPr>
              <a:t>. Zjevně nepřiměřena obrana není nutná obrana. Judikatura konstatovala, že aby byla obrana úspěšná, musí být obvykle intenzivnější než útok, a to do té míry aby útok jistě a bez rizika pro napadeného odvrátila, avšak nesmí být zcela zjevně přehnaná. Např. samotná skutečnost, že obránce proti neozbrojenému útočníkovi použije zbraň, neznamená, že jde o obranu zcela zjevně nepřiměřenou způsobu útoku. Škoda způsobená v obraně tak může být větší než škoda, která útokem hrozí, nesmí však v takovém případě existovat zcela mimořádný nepoměr. </a:t>
            </a:r>
          </a:p>
          <a:p>
            <a:endParaRPr lang="cs-CZ" dirty="0"/>
          </a:p>
        </p:txBody>
      </p:sp>
      <p:sp>
        <p:nvSpPr>
          <p:cNvPr id="4" name="Zástupný symbol pro číslo snímku 3"/>
          <p:cNvSpPr>
            <a:spLocks noGrp="1"/>
          </p:cNvSpPr>
          <p:nvPr>
            <p:ph type="sldNum" sz="quarter" idx="5"/>
          </p:nvPr>
        </p:nvSpPr>
        <p:spPr/>
        <p:txBody>
          <a:bodyPr/>
          <a:lstStyle/>
          <a:p>
            <a:fld id="{CBF2C347-3A36-46D4-8C86-7403738BD488}" type="slidenum">
              <a:rPr lang="cs-CZ" smtClean="0"/>
              <a:t>8</a:t>
            </a:fld>
            <a:endParaRPr lang="cs-CZ"/>
          </a:p>
        </p:txBody>
      </p:sp>
    </p:spTree>
    <p:extLst>
      <p:ext uri="{BB962C8B-B14F-4D97-AF65-F5344CB8AC3E}">
        <p14:creationId xmlns:p14="http://schemas.microsoft.com/office/powerpoint/2010/main" val="1613661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Polehčující okolnosti: </a:t>
            </a:r>
            <a:r>
              <a:rPr lang="cs-CZ" sz="1200" b="0" i="0" kern="1200" dirty="0">
                <a:solidFill>
                  <a:schemeClr val="tx1"/>
                </a:solidFill>
                <a:effectLst/>
                <a:latin typeface="+mn-lt"/>
                <a:ea typeface="+mn-ea"/>
                <a:cs typeface="+mn-cs"/>
              </a:rPr>
              <a:t>Soud jako k polehčující okolnosti přihlédne zejména k tomu, že pachatel</a:t>
            </a:r>
          </a:p>
          <a:p>
            <a:r>
              <a:rPr lang="cs-CZ" sz="1200" b="1" i="0" kern="1200" dirty="0">
                <a:solidFill>
                  <a:schemeClr val="tx1"/>
                </a:solidFill>
                <a:effectLst/>
                <a:latin typeface="+mn-lt"/>
                <a:ea typeface="+mn-ea"/>
                <a:cs typeface="+mn-cs"/>
              </a:rPr>
              <a:t>a)</a:t>
            </a:r>
            <a:r>
              <a:rPr lang="cs-CZ" sz="1200" b="0" i="0" kern="1200" dirty="0">
                <a:solidFill>
                  <a:schemeClr val="tx1"/>
                </a:solidFill>
                <a:effectLst/>
                <a:latin typeface="+mn-lt"/>
                <a:ea typeface="+mn-ea"/>
                <a:cs typeface="+mn-cs"/>
              </a:rPr>
              <a:t> spáchal trestný čin poprvé a pod vlivem okolností na něm nezávislých,</a:t>
            </a:r>
          </a:p>
          <a:p>
            <a:r>
              <a:rPr lang="cs-CZ" sz="1200" b="1" i="0" kern="1200" dirty="0">
                <a:solidFill>
                  <a:schemeClr val="tx1"/>
                </a:solidFill>
                <a:effectLst/>
                <a:latin typeface="+mn-lt"/>
                <a:ea typeface="+mn-ea"/>
                <a:cs typeface="+mn-cs"/>
              </a:rPr>
              <a:t>b)</a:t>
            </a:r>
            <a:r>
              <a:rPr lang="cs-CZ" sz="1200" b="0" i="0" kern="1200" dirty="0">
                <a:solidFill>
                  <a:schemeClr val="tx1"/>
                </a:solidFill>
                <a:effectLst/>
                <a:latin typeface="+mn-lt"/>
                <a:ea typeface="+mn-ea"/>
                <a:cs typeface="+mn-cs"/>
              </a:rPr>
              <a:t> spáchal trestný čin v silném rozrušení, ze soucitu nebo z nedostatku životních zkušeností,</a:t>
            </a:r>
          </a:p>
          <a:p>
            <a:r>
              <a:rPr lang="cs-CZ" sz="1200" b="1" i="0" kern="1200" dirty="0">
                <a:solidFill>
                  <a:schemeClr val="tx1"/>
                </a:solidFill>
                <a:effectLst/>
                <a:latin typeface="+mn-lt"/>
                <a:ea typeface="+mn-ea"/>
                <a:cs typeface="+mn-cs"/>
              </a:rPr>
              <a:t>c)</a:t>
            </a:r>
            <a:r>
              <a:rPr lang="cs-CZ" sz="1200" b="0" i="0" kern="1200" dirty="0">
                <a:solidFill>
                  <a:schemeClr val="tx1"/>
                </a:solidFill>
                <a:effectLst/>
                <a:latin typeface="+mn-lt"/>
                <a:ea typeface="+mn-ea"/>
                <a:cs typeface="+mn-cs"/>
              </a:rPr>
              <a:t> spáchal trestný čin pod tlakem závislosti nebo podřízenosti,</a:t>
            </a:r>
          </a:p>
          <a:p>
            <a:r>
              <a:rPr lang="cs-CZ" sz="1200" b="1" i="0" kern="1200" dirty="0">
                <a:solidFill>
                  <a:schemeClr val="tx1"/>
                </a:solidFill>
                <a:effectLst/>
                <a:latin typeface="+mn-lt"/>
                <a:ea typeface="+mn-ea"/>
                <a:cs typeface="+mn-cs"/>
              </a:rPr>
              <a:t>d)</a:t>
            </a:r>
            <a:r>
              <a:rPr lang="cs-CZ" sz="1200" b="0" i="0" kern="1200" dirty="0">
                <a:solidFill>
                  <a:schemeClr val="tx1"/>
                </a:solidFill>
                <a:effectLst/>
                <a:latin typeface="+mn-lt"/>
                <a:ea typeface="+mn-ea"/>
                <a:cs typeface="+mn-cs"/>
              </a:rPr>
              <a:t> spáchal trestný čin pod vlivem hrozby nebo nátlaku,</a:t>
            </a:r>
          </a:p>
          <a:p>
            <a:r>
              <a:rPr lang="cs-CZ" sz="1200" b="1" i="0" kern="1200" dirty="0">
                <a:solidFill>
                  <a:schemeClr val="tx1"/>
                </a:solidFill>
                <a:effectLst/>
                <a:latin typeface="+mn-lt"/>
                <a:ea typeface="+mn-ea"/>
                <a:cs typeface="+mn-cs"/>
              </a:rPr>
              <a:t>e)</a:t>
            </a:r>
            <a:r>
              <a:rPr lang="cs-CZ" sz="1200" b="0" i="0" kern="1200" dirty="0">
                <a:solidFill>
                  <a:schemeClr val="tx1"/>
                </a:solidFill>
                <a:effectLst/>
                <a:latin typeface="+mn-lt"/>
                <a:ea typeface="+mn-ea"/>
                <a:cs typeface="+mn-cs"/>
              </a:rPr>
              <a:t> spáchal trestný čin pod vlivem tíživých osobních nebo rodinných poměrů, které si sám nezpůsobil,</a:t>
            </a:r>
          </a:p>
          <a:p>
            <a:r>
              <a:rPr lang="cs-CZ" sz="1200" b="1" i="0" kern="1200" dirty="0">
                <a:solidFill>
                  <a:schemeClr val="tx1"/>
                </a:solidFill>
                <a:effectLst/>
                <a:latin typeface="+mn-lt"/>
                <a:ea typeface="+mn-ea"/>
                <a:cs typeface="+mn-cs"/>
              </a:rPr>
              <a:t>f)</a:t>
            </a:r>
            <a:r>
              <a:rPr lang="cs-CZ" sz="1200" b="0" i="0" kern="1200" dirty="0">
                <a:solidFill>
                  <a:schemeClr val="tx1"/>
                </a:solidFill>
                <a:effectLst/>
                <a:latin typeface="+mn-lt"/>
                <a:ea typeface="+mn-ea"/>
                <a:cs typeface="+mn-cs"/>
              </a:rPr>
              <a:t> spáchal trestný čin ve věku blízkém věku mladistvých,</a:t>
            </a:r>
          </a:p>
          <a:p>
            <a:r>
              <a:rPr lang="cs-CZ" sz="1200" b="1" i="0" kern="1200" dirty="0">
                <a:solidFill>
                  <a:schemeClr val="tx1"/>
                </a:solidFill>
                <a:effectLst/>
                <a:latin typeface="+mn-lt"/>
                <a:ea typeface="+mn-ea"/>
                <a:cs typeface="+mn-cs"/>
              </a:rPr>
              <a:t>g)</a:t>
            </a:r>
            <a:r>
              <a:rPr lang="cs-CZ" sz="1200" b="0" i="0" kern="1200" dirty="0">
                <a:solidFill>
                  <a:schemeClr val="tx1"/>
                </a:solidFill>
                <a:effectLst/>
                <a:latin typeface="+mn-lt"/>
                <a:ea typeface="+mn-ea"/>
                <a:cs typeface="+mn-cs"/>
              </a:rPr>
              <a:t> spáchal trestný čin odvraceje útok nebo jiné nebezpečí, aniž byly zcela splněny podmínky nutné obrany nebo krajní nouze, anebo překročil meze přípustného rizika nebo meze jiné okolnosti vylučující protiprávnost,</a:t>
            </a:r>
          </a:p>
          <a:p>
            <a:r>
              <a:rPr lang="cs-CZ" sz="1200" b="1" i="0" kern="1200" dirty="0">
                <a:solidFill>
                  <a:schemeClr val="tx1"/>
                </a:solidFill>
                <a:effectLst/>
                <a:latin typeface="+mn-lt"/>
                <a:ea typeface="+mn-ea"/>
                <a:cs typeface="+mn-cs"/>
              </a:rPr>
              <a:t>h)</a:t>
            </a:r>
            <a:r>
              <a:rPr lang="cs-CZ" sz="1200" b="0" i="0" kern="1200" dirty="0">
                <a:solidFill>
                  <a:schemeClr val="tx1"/>
                </a:solidFill>
                <a:effectLst/>
                <a:latin typeface="+mn-lt"/>
                <a:ea typeface="+mn-ea"/>
                <a:cs typeface="+mn-cs"/>
              </a:rPr>
              <a:t> spáchal trestný čin v právním omylu, kterého se bylo možno vyvarovat,</a:t>
            </a:r>
          </a:p>
          <a:p>
            <a:r>
              <a:rPr lang="cs-CZ" sz="1200" b="1" i="0" kern="1200" dirty="0">
                <a:solidFill>
                  <a:schemeClr val="tx1"/>
                </a:solidFill>
                <a:effectLst/>
                <a:latin typeface="+mn-lt"/>
                <a:ea typeface="+mn-ea"/>
                <a:cs typeface="+mn-cs"/>
              </a:rPr>
              <a:t>i)</a:t>
            </a:r>
            <a:r>
              <a:rPr lang="cs-CZ" sz="1200" b="0" i="0" kern="1200" dirty="0">
                <a:solidFill>
                  <a:schemeClr val="tx1"/>
                </a:solidFill>
                <a:effectLst/>
                <a:latin typeface="+mn-lt"/>
                <a:ea typeface="+mn-ea"/>
                <a:cs typeface="+mn-cs"/>
              </a:rPr>
              <a:t> trestným činem způsobil nižší škodu nebo jiný menší škodlivý následek,</a:t>
            </a:r>
          </a:p>
          <a:p>
            <a:r>
              <a:rPr lang="cs-CZ" sz="1200" b="1" i="0" kern="1200" dirty="0">
                <a:solidFill>
                  <a:schemeClr val="tx1"/>
                </a:solidFill>
                <a:effectLst/>
                <a:latin typeface="+mn-lt"/>
                <a:ea typeface="+mn-ea"/>
                <a:cs typeface="+mn-cs"/>
              </a:rPr>
              <a:t>j)</a:t>
            </a:r>
            <a:r>
              <a:rPr lang="cs-CZ" sz="1200" b="0" i="0" kern="1200" dirty="0">
                <a:solidFill>
                  <a:schemeClr val="tx1"/>
                </a:solidFill>
                <a:effectLst/>
                <a:latin typeface="+mn-lt"/>
                <a:ea typeface="+mn-ea"/>
                <a:cs typeface="+mn-cs"/>
              </a:rPr>
              <a:t> přičinil se o odstranění škodlivých následků trestného činu nebo dobrovolně nahradil způsobenou škodu,</a:t>
            </a:r>
          </a:p>
          <a:p>
            <a:r>
              <a:rPr lang="cs-CZ" sz="1200" b="1" i="0" kern="1200" dirty="0">
                <a:solidFill>
                  <a:schemeClr val="tx1"/>
                </a:solidFill>
                <a:effectLst/>
                <a:latin typeface="+mn-lt"/>
                <a:ea typeface="+mn-ea"/>
                <a:cs typeface="+mn-cs"/>
              </a:rPr>
              <a:t>k)</a:t>
            </a:r>
            <a:r>
              <a:rPr lang="cs-CZ" sz="1200" b="0" i="0" kern="1200" dirty="0">
                <a:solidFill>
                  <a:schemeClr val="tx1"/>
                </a:solidFill>
                <a:effectLst/>
                <a:latin typeface="+mn-lt"/>
                <a:ea typeface="+mn-ea"/>
                <a:cs typeface="+mn-cs"/>
              </a:rPr>
              <a:t> svůj trestný čin sám oznámil úřadům,</a:t>
            </a:r>
          </a:p>
          <a:p>
            <a:r>
              <a:rPr lang="cs-CZ" sz="1200" b="1" i="0" kern="1200" dirty="0">
                <a:solidFill>
                  <a:schemeClr val="tx1"/>
                </a:solidFill>
                <a:effectLst/>
                <a:latin typeface="+mn-lt"/>
                <a:ea typeface="+mn-ea"/>
                <a:cs typeface="+mn-cs"/>
              </a:rPr>
              <a:t>l)</a:t>
            </a:r>
            <a:r>
              <a:rPr lang="cs-CZ" sz="1200" b="0" i="0" kern="1200" dirty="0">
                <a:solidFill>
                  <a:schemeClr val="tx1"/>
                </a:solidFill>
                <a:effectLst/>
                <a:latin typeface="+mn-lt"/>
                <a:ea typeface="+mn-ea"/>
                <a:cs typeface="+mn-cs"/>
              </a:rPr>
              <a:t> se k trestnému činu doznal,</a:t>
            </a:r>
          </a:p>
          <a:p>
            <a:r>
              <a:rPr lang="cs-CZ" sz="1200" b="1" i="0" kern="1200" dirty="0">
                <a:solidFill>
                  <a:schemeClr val="tx1"/>
                </a:solidFill>
                <a:effectLst/>
                <a:latin typeface="+mn-lt"/>
                <a:ea typeface="+mn-ea"/>
                <a:cs typeface="+mn-cs"/>
              </a:rPr>
              <a:t>m)</a:t>
            </a:r>
            <a:r>
              <a:rPr lang="cs-CZ" sz="1200" b="0" i="0" kern="1200" dirty="0">
                <a:solidFill>
                  <a:schemeClr val="tx1"/>
                </a:solidFill>
                <a:effectLst/>
                <a:latin typeface="+mn-lt"/>
                <a:ea typeface="+mn-ea"/>
                <a:cs typeface="+mn-cs"/>
              </a:rPr>
              <a:t> napomáhal při objasňování své trestné činnosti nebo významně přispěl k objasnění trestného činu spáchaného jiným,</a:t>
            </a:r>
          </a:p>
          <a:p>
            <a:r>
              <a:rPr lang="cs-CZ" sz="1200" b="1" i="0" kern="1200" dirty="0">
                <a:solidFill>
                  <a:schemeClr val="tx1"/>
                </a:solidFill>
                <a:effectLst/>
                <a:latin typeface="+mn-lt"/>
                <a:ea typeface="+mn-ea"/>
                <a:cs typeface="+mn-cs"/>
              </a:rPr>
              <a:t>n)</a:t>
            </a:r>
            <a:r>
              <a:rPr lang="cs-CZ" sz="1200" b="0" i="0" kern="1200" dirty="0">
                <a:solidFill>
                  <a:schemeClr val="tx1"/>
                </a:solidFill>
                <a:effectLst/>
                <a:latin typeface="+mn-lt"/>
                <a:ea typeface="+mn-ea"/>
                <a:cs typeface="+mn-cs"/>
              </a:rPr>
              <a:t> přispěl zejména jako spolupracující obviněný k objasňování trestné činnosti spáchané členy organizované skupiny, ve spojení s organizovanou skupinou nebo ve prospěch organizované zločinecké skupiny,</a:t>
            </a:r>
          </a:p>
          <a:p>
            <a:r>
              <a:rPr lang="cs-CZ" sz="1200" b="1" i="0" kern="1200" dirty="0">
                <a:solidFill>
                  <a:schemeClr val="tx1"/>
                </a:solidFill>
                <a:effectLst/>
                <a:latin typeface="+mn-lt"/>
                <a:ea typeface="+mn-ea"/>
                <a:cs typeface="+mn-cs"/>
              </a:rPr>
              <a:t>o)</a:t>
            </a:r>
            <a:r>
              <a:rPr lang="cs-CZ" sz="1200" b="0" i="0" kern="1200" dirty="0">
                <a:solidFill>
                  <a:schemeClr val="tx1"/>
                </a:solidFill>
                <a:effectLst/>
                <a:latin typeface="+mn-lt"/>
                <a:ea typeface="+mn-ea"/>
                <a:cs typeface="+mn-cs"/>
              </a:rPr>
              <a:t> trestného činu upřímně litoval, nebo</a:t>
            </a:r>
          </a:p>
          <a:p>
            <a:r>
              <a:rPr lang="cs-CZ" sz="1200" b="1" i="0" kern="1200" dirty="0">
                <a:solidFill>
                  <a:schemeClr val="tx1"/>
                </a:solidFill>
                <a:effectLst/>
                <a:latin typeface="+mn-lt"/>
                <a:ea typeface="+mn-ea"/>
                <a:cs typeface="+mn-cs"/>
              </a:rPr>
              <a:t>p)</a:t>
            </a:r>
            <a:r>
              <a:rPr lang="cs-CZ" sz="1200" b="0" i="0" kern="1200" dirty="0">
                <a:solidFill>
                  <a:schemeClr val="tx1"/>
                </a:solidFill>
                <a:effectLst/>
                <a:latin typeface="+mn-lt"/>
                <a:ea typeface="+mn-ea"/>
                <a:cs typeface="+mn-cs"/>
              </a:rPr>
              <a:t> vedl před spácháním trestného činu řádný život.</a:t>
            </a:r>
          </a:p>
          <a:p>
            <a:r>
              <a:rPr lang="cs-CZ" sz="1200" b="1" i="0" kern="1200" dirty="0">
                <a:solidFill>
                  <a:schemeClr val="tx1"/>
                </a:solidFill>
                <a:effectLst/>
                <a:latin typeface="+mn-lt"/>
                <a:ea typeface="+mn-ea"/>
                <a:cs typeface="+mn-cs"/>
              </a:rPr>
              <a:t>§ 42 Přitěžující okolnosti </a:t>
            </a:r>
            <a:r>
              <a:rPr lang="cs-CZ" sz="1200" b="0" i="0" kern="1200" dirty="0">
                <a:solidFill>
                  <a:schemeClr val="tx1"/>
                </a:solidFill>
                <a:effectLst/>
                <a:latin typeface="+mn-lt"/>
                <a:ea typeface="+mn-ea"/>
                <a:cs typeface="+mn-cs"/>
              </a:rPr>
              <a:t>Soud jako k přitěžující okolnosti přihlédne zejména k tomu, že pachatel</a:t>
            </a:r>
          </a:p>
          <a:p>
            <a:r>
              <a:rPr lang="cs-CZ" sz="1200" b="1" i="0" kern="1200" dirty="0">
                <a:solidFill>
                  <a:schemeClr val="tx1"/>
                </a:solidFill>
                <a:effectLst/>
                <a:latin typeface="+mn-lt"/>
                <a:ea typeface="+mn-ea"/>
                <a:cs typeface="+mn-cs"/>
              </a:rPr>
              <a:t>a)</a:t>
            </a:r>
            <a:r>
              <a:rPr lang="cs-CZ" sz="1200" b="0" i="0" kern="1200" dirty="0">
                <a:solidFill>
                  <a:schemeClr val="tx1"/>
                </a:solidFill>
                <a:effectLst/>
                <a:latin typeface="+mn-lt"/>
                <a:ea typeface="+mn-ea"/>
                <a:cs typeface="+mn-cs"/>
              </a:rPr>
              <a:t> spáchal trestný čin s rozmyslem nebo po předchozím uvážení,</a:t>
            </a:r>
          </a:p>
          <a:p>
            <a:r>
              <a:rPr lang="cs-CZ" sz="1200" b="1" i="0" kern="1200" dirty="0">
                <a:solidFill>
                  <a:schemeClr val="tx1"/>
                </a:solidFill>
                <a:effectLst/>
                <a:latin typeface="+mn-lt"/>
                <a:ea typeface="+mn-ea"/>
                <a:cs typeface="+mn-cs"/>
              </a:rPr>
              <a:t>b)</a:t>
            </a:r>
            <a:r>
              <a:rPr lang="cs-CZ" sz="1200" b="0" i="0" kern="1200" dirty="0">
                <a:solidFill>
                  <a:schemeClr val="tx1"/>
                </a:solidFill>
                <a:effectLst/>
                <a:latin typeface="+mn-lt"/>
                <a:ea typeface="+mn-ea"/>
                <a:cs typeface="+mn-cs"/>
              </a:rPr>
              <a:t> spáchal trestný čin ze ziskuchtivosti, z pomsty, z národnostní, rasové, etnické, náboženské, třídní či jiné podobné nenávisti nebo z jiné zvlášť zavrženíhodné pohnutky,</a:t>
            </a:r>
          </a:p>
          <a:p>
            <a:r>
              <a:rPr lang="cs-CZ" sz="1200" b="1" i="0" kern="1200" dirty="0">
                <a:solidFill>
                  <a:schemeClr val="tx1"/>
                </a:solidFill>
                <a:effectLst/>
                <a:latin typeface="+mn-lt"/>
                <a:ea typeface="+mn-ea"/>
                <a:cs typeface="+mn-cs"/>
              </a:rPr>
              <a:t>c)</a:t>
            </a:r>
            <a:r>
              <a:rPr lang="cs-CZ" sz="1200" b="0" i="0" kern="1200" dirty="0">
                <a:solidFill>
                  <a:schemeClr val="tx1"/>
                </a:solidFill>
                <a:effectLst/>
                <a:latin typeface="+mn-lt"/>
                <a:ea typeface="+mn-ea"/>
                <a:cs typeface="+mn-cs"/>
              </a:rPr>
              <a:t> spáchal trestný čin surovým nebo trýznivým způsobem, zákeřně, se zvláštní lstí nebo jiným obdobným způsobem,</a:t>
            </a:r>
          </a:p>
          <a:p>
            <a:r>
              <a:rPr lang="cs-CZ" sz="1200" b="1" i="0" kern="1200" dirty="0">
                <a:solidFill>
                  <a:schemeClr val="tx1"/>
                </a:solidFill>
                <a:effectLst/>
                <a:latin typeface="+mn-lt"/>
                <a:ea typeface="+mn-ea"/>
                <a:cs typeface="+mn-cs"/>
              </a:rPr>
              <a:t>d)</a:t>
            </a:r>
            <a:r>
              <a:rPr lang="cs-CZ" sz="1200" b="0" i="0" kern="1200" dirty="0">
                <a:solidFill>
                  <a:schemeClr val="tx1"/>
                </a:solidFill>
                <a:effectLst/>
                <a:latin typeface="+mn-lt"/>
                <a:ea typeface="+mn-ea"/>
                <a:cs typeface="+mn-cs"/>
              </a:rPr>
              <a:t> spáchal trestný čin využívaje něčí nouze, tísně, bezbrannosti, závislosti nebo podřízenosti,</a:t>
            </a:r>
          </a:p>
          <a:p>
            <a:r>
              <a:rPr lang="cs-CZ" sz="1200" b="1" i="0" kern="1200" dirty="0">
                <a:solidFill>
                  <a:schemeClr val="tx1"/>
                </a:solidFill>
                <a:effectLst/>
                <a:latin typeface="+mn-lt"/>
                <a:ea typeface="+mn-ea"/>
                <a:cs typeface="+mn-cs"/>
              </a:rPr>
              <a:t>e)</a:t>
            </a:r>
            <a:r>
              <a:rPr lang="cs-CZ" sz="1200" b="0" i="0" kern="1200" dirty="0">
                <a:solidFill>
                  <a:schemeClr val="tx1"/>
                </a:solidFill>
                <a:effectLst/>
                <a:latin typeface="+mn-lt"/>
                <a:ea typeface="+mn-ea"/>
                <a:cs typeface="+mn-cs"/>
              </a:rPr>
              <a:t> trestným činem porušil zvláštní povinnost,</a:t>
            </a:r>
          </a:p>
          <a:p>
            <a:r>
              <a:rPr lang="cs-CZ" sz="1200" b="1" i="0" kern="1200" dirty="0">
                <a:solidFill>
                  <a:schemeClr val="tx1"/>
                </a:solidFill>
                <a:effectLst/>
                <a:latin typeface="+mn-lt"/>
                <a:ea typeface="+mn-ea"/>
                <a:cs typeface="+mn-cs"/>
              </a:rPr>
              <a:t>f)</a:t>
            </a:r>
            <a:r>
              <a:rPr lang="cs-CZ" sz="1200" b="0" i="0" kern="1200" dirty="0">
                <a:solidFill>
                  <a:schemeClr val="tx1"/>
                </a:solidFill>
                <a:effectLst/>
                <a:latin typeface="+mn-lt"/>
                <a:ea typeface="+mn-ea"/>
                <a:cs typeface="+mn-cs"/>
              </a:rPr>
              <a:t> ke spáchání trestného činu zneužil svého zaměstnání, postavení nebo funkce,</a:t>
            </a:r>
          </a:p>
          <a:p>
            <a:r>
              <a:rPr lang="cs-CZ" sz="1200" b="1" i="0" kern="1200" dirty="0">
                <a:solidFill>
                  <a:schemeClr val="tx1"/>
                </a:solidFill>
                <a:effectLst/>
                <a:latin typeface="+mn-lt"/>
                <a:ea typeface="+mn-ea"/>
                <a:cs typeface="+mn-cs"/>
              </a:rPr>
              <a:t>g)</a:t>
            </a:r>
            <a:r>
              <a:rPr lang="cs-CZ" sz="1200" b="0" i="0" kern="1200" dirty="0">
                <a:solidFill>
                  <a:schemeClr val="tx1"/>
                </a:solidFill>
                <a:effectLst/>
                <a:latin typeface="+mn-lt"/>
                <a:ea typeface="+mn-ea"/>
                <a:cs typeface="+mn-cs"/>
              </a:rPr>
              <a:t> spáchal trestný čin vůči osobě podílející se na záchraně života a zdraví nebo na ochraně majetku,</a:t>
            </a:r>
          </a:p>
          <a:p>
            <a:r>
              <a:rPr lang="cs-CZ" sz="1200" b="1" i="0" kern="1200" dirty="0">
                <a:solidFill>
                  <a:schemeClr val="tx1"/>
                </a:solidFill>
                <a:effectLst/>
                <a:latin typeface="+mn-lt"/>
                <a:ea typeface="+mn-ea"/>
                <a:cs typeface="+mn-cs"/>
              </a:rPr>
              <a:t>h)</a:t>
            </a:r>
            <a:r>
              <a:rPr lang="cs-CZ" sz="1200" b="0" i="0" kern="1200" dirty="0">
                <a:solidFill>
                  <a:schemeClr val="tx1"/>
                </a:solidFill>
                <a:effectLst/>
                <a:latin typeface="+mn-lt"/>
                <a:ea typeface="+mn-ea"/>
                <a:cs typeface="+mn-cs"/>
              </a:rPr>
              <a:t> spáchal trestný čin vůči dítěti, osobě blízké, těhotné, nemocné, zdravotně postižené, vysokého věku nebo nemohoucí a ohrozil tím jejich život nebo zdraví, způsobil jim škodu, újmu na zdraví nebo jinou újmu anebo se na jejich úkor bezdůvodně obohatil,</a:t>
            </a:r>
          </a:p>
          <a:p>
            <a:r>
              <a:rPr lang="cs-CZ" sz="1200" b="1" i="0" kern="1200" dirty="0">
                <a:solidFill>
                  <a:schemeClr val="tx1"/>
                </a:solidFill>
                <a:effectLst/>
                <a:latin typeface="+mn-lt"/>
                <a:ea typeface="+mn-ea"/>
                <a:cs typeface="+mn-cs"/>
              </a:rPr>
              <a:t>i)</a:t>
            </a:r>
            <a:r>
              <a:rPr lang="cs-CZ" sz="1200" b="0" i="0" kern="1200" dirty="0">
                <a:solidFill>
                  <a:schemeClr val="tx1"/>
                </a:solidFill>
                <a:effectLst/>
                <a:latin typeface="+mn-lt"/>
                <a:ea typeface="+mn-ea"/>
                <a:cs typeface="+mn-cs"/>
              </a:rPr>
              <a:t> svedl k činu jinak trestnému, provinění nebo trestnému činu jiného, zejména dítě mladší patnácti let, mladistvého nebo osobu ve věku blízkém věku mladistvých,</a:t>
            </a:r>
          </a:p>
          <a:p>
            <a:r>
              <a:rPr lang="cs-CZ" sz="1200" b="1" i="0" kern="1200" dirty="0">
                <a:solidFill>
                  <a:schemeClr val="tx1"/>
                </a:solidFill>
                <a:effectLst/>
                <a:latin typeface="+mn-lt"/>
                <a:ea typeface="+mn-ea"/>
                <a:cs typeface="+mn-cs"/>
              </a:rPr>
              <a:t>j)</a:t>
            </a:r>
            <a:r>
              <a:rPr lang="cs-CZ" sz="1200" b="0" i="0" kern="1200" dirty="0">
                <a:solidFill>
                  <a:schemeClr val="tx1"/>
                </a:solidFill>
                <a:effectLst/>
                <a:latin typeface="+mn-lt"/>
                <a:ea typeface="+mn-ea"/>
                <a:cs typeface="+mn-cs"/>
              </a:rPr>
              <a:t> spáchal trestný čin za krizové situace, živelní pohromy nebo jiné události vážně ohrožující život, veřejný pořádek nebo majetek, anebo na území, na němž je prováděna nebo byla provedena evakuace,</a:t>
            </a:r>
          </a:p>
          <a:p>
            <a:r>
              <a:rPr lang="cs-CZ" sz="1200" b="1" i="0" kern="1200" dirty="0">
                <a:solidFill>
                  <a:schemeClr val="tx1"/>
                </a:solidFill>
                <a:effectLst/>
                <a:latin typeface="+mn-lt"/>
                <a:ea typeface="+mn-ea"/>
                <a:cs typeface="+mn-cs"/>
              </a:rPr>
              <a:t>k)</a:t>
            </a:r>
            <a:r>
              <a:rPr lang="cs-CZ" sz="1200" b="0" i="0" kern="1200" dirty="0">
                <a:solidFill>
                  <a:schemeClr val="tx1"/>
                </a:solidFill>
                <a:effectLst/>
                <a:latin typeface="+mn-lt"/>
                <a:ea typeface="+mn-ea"/>
                <a:cs typeface="+mn-cs"/>
              </a:rPr>
              <a:t> trestným činem způsobil vyšší škodu nebo jiný větší škodlivý následek,</a:t>
            </a:r>
          </a:p>
          <a:p>
            <a:r>
              <a:rPr lang="cs-CZ" sz="1200" b="1" i="0" kern="1200" dirty="0">
                <a:solidFill>
                  <a:schemeClr val="tx1"/>
                </a:solidFill>
                <a:effectLst/>
                <a:latin typeface="+mn-lt"/>
                <a:ea typeface="+mn-ea"/>
                <a:cs typeface="+mn-cs"/>
              </a:rPr>
              <a:t>l)</a:t>
            </a:r>
            <a:r>
              <a:rPr lang="cs-CZ" sz="1200" b="0" i="0" kern="1200" dirty="0">
                <a:solidFill>
                  <a:schemeClr val="tx1"/>
                </a:solidFill>
                <a:effectLst/>
                <a:latin typeface="+mn-lt"/>
                <a:ea typeface="+mn-ea"/>
                <a:cs typeface="+mn-cs"/>
              </a:rPr>
              <a:t> trestným činem získal vyšší prospěch,</a:t>
            </a:r>
          </a:p>
          <a:p>
            <a:r>
              <a:rPr lang="cs-CZ" sz="1200" b="1" i="0" kern="1200" dirty="0">
                <a:solidFill>
                  <a:schemeClr val="tx1"/>
                </a:solidFill>
                <a:effectLst/>
                <a:latin typeface="+mn-lt"/>
                <a:ea typeface="+mn-ea"/>
                <a:cs typeface="+mn-cs"/>
              </a:rPr>
              <a:t>m)</a:t>
            </a:r>
            <a:r>
              <a:rPr lang="cs-CZ" sz="1200" b="0" i="0" kern="1200" dirty="0">
                <a:solidFill>
                  <a:schemeClr val="tx1"/>
                </a:solidFill>
                <a:effectLst/>
                <a:latin typeface="+mn-lt"/>
                <a:ea typeface="+mn-ea"/>
                <a:cs typeface="+mn-cs"/>
              </a:rPr>
              <a:t> spáchal trestný čin ve větším rozsahu, na více věcech nebo více osobách, anebo trestný čin páchal nebo v něm pokračoval po delší dobu,</a:t>
            </a:r>
          </a:p>
          <a:p>
            <a:r>
              <a:rPr lang="cs-CZ" sz="1200" b="1" i="0" kern="1200" dirty="0">
                <a:solidFill>
                  <a:schemeClr val="tx1"/>
                </a:solidFill>
                <a:effectLst/>
                <a:latin typeface="+mn-lt"/>
                <a:ea typeface="+mn-ea"/>
                <a:cs typeface="+mn-cs"/>
              </a:rPr>
              <a:t>n)</a:t>
            </a:r>
            <a:r>
              <a:rPr lang="cs-CZ" sz="1200" b="0" i="0" kern="1200" dirty="0">
                <a:solidFill>
                  <a:schemeClr val="tx1"/>
                </a:solidFill>
                <a:effectLst/>
                <a:latin typeface="+mn-lt"/>
                <a:ea typeface="+mn-ea"/>
                <a:cs typeface="+mn-cs"/>
              </a:rPr>
              <a:t> spáchal více trestných činů,</a:t>
            </a:r>
          </a:p>
          <a:p>
            <a:r>
              <a:rPr lang="cs-CZ" sz="1200" b="1" i="0" kern="1200" dirty="0">
                <a:solidFill>
                  <a:schemeClr val="tx1"/>
                </a:solidFill>
                <a:effectLst/>
                <a:latin typeface="+mn-lt"/>
                <a:ea typeface="+mn-ea"/>
                <a:cs typeface="+mn-cs"/>
              </a:rPr>
              <a:t>o)</a:t>
            </a:r>
            <a:r>
              <a:rPr lang="cs-CZ" sz="1200" b="0" i="0" kern="1200" dirty="0">
                <a:solidFill>
                  <a:schemeClr val="tx1"/>
                </a:solidFill>
                <a:effectLst/>
                <a:latin typeface="+mn-lt"/>
                <a:ea typeface="+mn-ea"/>
                <a:cs typeface="+mn-cs"/>
              </a:rPr>
              <a:t> spáchal trestný čin s další osobou,</a:t>
            </a:r>
          </a:p>
          <a:p>
            <a:r>
              <a:rPr lang="cs-CZ" sz="1200" b="1" i="0" kern="1200" dirty="0">
                <a:solidFill>
                  <a:schemeClr val="tx1"/>
                </a:solidFill>
                <a:effectLst/>
                <a:latin typeface="+mn-lt"/>
                <a:ea typeface="+mn-ea"/>
                <a:cs typeface="+mn-cs"/>
              </a:rPr>
              <a:t>p)</a:t>
            </a:r>
            <a:r>
              <a:rPr lang="cs-CZ" sz="1200" b="0" i="0" kern="1200" dirty="0">
                <a:solidFill>
                  <a:schemeClr val="tx1"/>
                </a:solidFill>
                <a:effectLst/>
                <a:latin typeface="+mn-lt"/>
                <a:ea typeface="+mn-ea"/>
                <a:cs typeface="+mn-cs"/>
              </a:rPr>
              <a:t> spáchal trestný čin jako organizátor, jako člen organizované skupiny nebo člen spolčení, nebo</a:t>
            </a:r>
          </a:p>
          <a:p>
            <a:r>
              <a:rPr lang="cs-CZ" sz="1200" b="1" i="0" kern="1200" dirty="0">
                <a:solidFill>
                  <a:schemeClr val="tx1"/>
                </a:solidFill>
                <a:effectLst/>
                <a:latin typeface="+mn-lt"/>
                <a:ea typeface="+mn-ea"/>
                <a:cs typeface="+mn-cs"/>
              </a:rPr>
              <a:t>q)</a:t>
            </a:r>
            <a:r>
              <a:rPr lang="cs-CZ" sz="1200" b="0" i="0" kern="1200" dirty="0">
                <a:solidFill>
                  <a:schemeClr val="tx1"/>
                </a:solidFill>
                <a:effectLst/>
                <a:latin typeface="+mn-lt"/>
                <a:ea typeface="+mn-ea"/>
                <a:cs typeface="+mn-cs"/>
              </a:rPr>
              <a:t> byl již pro trestný čin odsouzen; soud je oprávněn podle povahy předchozího odsouzení nepokládat tuto okolnost za přitěžující, zejména s ohledem na význam chráněného zájmu, který byl činem dotčen, způsob provedení činu a jeho následky, okolnosti, za kterých byl čin spáchán, osobu pachatele, míru jeho zavinění, jeho pohnutku a dobu, která uplynula od posledního odsouzení, a jde-li o pachatele trestného činu, který byl spáchán ve stavu vyvolaném duševní poruchou, anebo o pachatele, který se oddává zneužívání návykové látky a spáchal trestný čin pod jejím vlivem nebo v souvislosti s jejím zneužíváním, také tehdy, započal-li léčení nebo učinil jiná potřebná opatření k jeho zahájení.</a:t>
            </a:r>
          </a:p>
          <a:p>
            <a:endParaRPr lang="cs-CZ" dirty="0"/>
          </a:p>
        </p:txBody>
      </p:sp>
      <p:sp>
        <p:nvSpPr>
          <p:cNvPr id="4" name="Zástupný symbol pro číslo snímku 3"/>
          <p:cNvSpPr>
            <a:spLocks noGrp="1"/>
          </p:cNvSpPr>
          <p:nvPr>
            <p:ph type="sldNum" sz="quarter" idx="5"/>
          </p:nvPr>
        </p:nvSpPr>
        <p:spPr/>
        <p:txBody>
          <a:bodyPr/>
          <a:lstStyle/>
          <a:p>
            <a:fld id="{CBF2C347-3A36-46D4-8C86-7403738BD488}" type="slidenum">
              <a:rPr lang="cs-CZ" smtClean="0"/>
              <a:t>10</a:t>
            </a:fld>
            <a:endParaRPr lang="cs-CZ"/>
          </a:p>
        </p:txBody>
      </p:sp>
    </p:spTree>
    <p:extLst>
      <p:ext uri="{BB962C8B-B14F-4D97-AF65-F5344CB8AC3E}">
        <p14:creationId xmlns:p14="http://schemas.microsoft.com/office/powerpoint/2010/main" val="974672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Přiměřenost trestních sankcí</a:t>
            </a:r>
          </a:p>
          <a:p>
            <a:r>
              <a:rPr lang="cs-CZ" sz="1200" b="1" i="0" kern="1200" dirty="0">
                <a:solidFill>
                  <a:schemeClr val="tx1"/>
                </a:solidFill>
                <a:effectLst/>
                <a:latin typeface="+mn-lt"/>
                <a:ea typeface="+mn-ea"/>
                <a:cs typeface="+mn-cs"/>
              </a:rPr>
              <a:t>(1)</a:t>
            </a:r>
            <a:r>
              <a:rPr lang="cs-CZ" sz="1200" b="0" i="0" kern="1200" dirty="0">
                <a:solidFill>
                  <a:schemeClr val="tx1"/>
                </a:solidFill>
                <a:effectLst/>
                <a:latin typeface="+mn-lt"/>
                <a:ea typeface="+mn-ea"/>
                <a:cs typeface="+mn-cs"/>
              </a:rPr>
              <a:t> Trestní sankce je nutno ukládat s přihlédnutím k povaze a závažnosti spáchaného trestného činu a poměrům pachatele.</a:t>
            </a:r>
          </a:p>
          <a:p>
            <a:r>
              <a:rPr lang="cs-CZ" sz="1200" b="1" i="0" kern="1200" dirty="0">
                <a:solidFill>
                  <a:schemeClr val="tx1"/>
                </a:solidFill>
                <a:effectLst/>
                <a:latin typeface="+mn-lt"/>
                <a:ea typeface="+mn-ea"/>
                <a:cs typeface="+mn-cs"/>
              </a:rPr>
              <a:t>(2)</a:t>
            </a:r>
            <a:r>
              <a:rPr lang="cs-CZ" sz="1200" b="0" i="0" kern="1200" dirty="0">
                <a:solidFill>
                  <a:schemeClr val="tx1"/>
                </a:solidFill>
                <a:effectLst/>
                <a:latin typeface="+mn-lt"/>
                <a:ea typeface="+mn-ea"/>
                <a:cs typeface="+mn-cs"/>
              </a:rPr>
              <a:t> Tam, kde postačí uložení trestní sankce pachatele méně postihující, nesmí být uložena trestní sankce pro pachatele citelnější.</a:t>
            </a:r>
          </a:p>
          <a:p>
            <a:r>
              <a:rPr lang="cs-CZ" sz="1200" b="1" i="0" kern="1200" dirty="0">
                <a:solidFill>
                  <a:schemeClr val="tx1"/>
                </a:solidFill>
                <a:effectLst/>
                <a:latin typeface="+mn-lt"/>
                <a:ea typeface="+mn-ea"/>
                <a:cs typeface="+mn-cs"/>
              </a:rPr>
              <a:t>(3)</a:t>
            </a:r>
            <a:r>
              <a:rPr lang="cs-CZ" sz="1200" b="0" i="0" kern="1200" dirty="0">
                <a:solidFill>
                  <a:schemeClr val="tx1"/>
                </a:solidFill>
                <a:effectLst/>
                <a:latin typeface="+mn-lt"/>
                <a:ea typeface="+mn-ea"/>
                <a:cs typeface="+mn-cs"/>
              </a:rPr>
              <a:t> Při ukládání trestních sankcí se přihlédne i k právem chráněným zájmům osob poškozených trestným činem.</a:t>
            </a:r>
          </a:p>
          <a:p>
            <a:r>
              <a:rPr lang="cs-CZ" sz="1200" b="1" i="0" kern="1200" dirty="0">
                <a:solidFill>
                  <a:schemeClr val="tx1"/>
                </a:solidFill>
                <a:effectLst/>
                <a:latin typeface="+mn-lt"/>
                <a:ea typeface="+mn-ea"/>
                <a:cs typeface="+mn-cs"/>
              </a:rPr>
              <a:t>Stanovení druhu a výměry trestu</a:t>
            </a:r>
          </a:p>
          <a:p>
            <a:r>
              <a:rPr lang="cs-CZ" sz="1200" b="1" i="0" kern="1200" dirty="0">
                <a:solidFill>
                  <a:schemeClr val="tx1"/>
                </a:solidFill>
                <a:effectLst/>
                <a:latin typeface="+mn-lt"/>
                <a:ea typeface="+mn-ea"/>
                <a:cs typeface="+mn-cs"/>
              </a:rPr>
              <a:t>(1)</a:t>
            </a:r>
            <a:r>
              <a:rPr lang="cs-CZ" sz="1200" b="0" i="0" kern="1200" dirty="0">
                <a:solidFill>
                  <a:schemeClr val="tx1"/>
                </a:solidFill>
                <a:effectLst/>
                <a:latin typeface="+mn-lt"/>
                <a:ea typeface="+mn-ea"/>
                <a:cs typeface="+mn-cs"/>
              </a:rPr>
              <a:t> Při stanovení druhu trestu a jeho výměry soud přihlédne k povaze a závažnosti spáchaného trestného činu, k osobním, rodinným, majetkovým a jiným poměrům pachatele a k jeho dosavadnímu způsobu života a k možnosti jeho nápravy; dále přihlédne k chování pachatele po činu, zejména k jeho snaze nahradit škodu nebo odstranit jiné škodlivé následky činu; přihlédne též k jeho postoji k trestnému činu v trestním řízení, zda sjednal dohodu o vině a trestu, prohlásil svou vinu nebo označil rozhodné skutečnosti za nesporné, a pokud byl označen jako spolupracující obviněný, též k tomu, jak významným způsobem přispěl k objasnění zločinu spáchaného členy organizované skupiny, ve spojení s organizovanou skupinou nebo ve prospěch organizované zločinecké skupiny. Přihlédne také k účinkům a důsledkům, které lze očekávat od trestu pro budoucí život pachatele.</a:t>
            </a:r>
          </a:p>
          <a:p>
            <a:endParaRPr lang="cs-CZ" sz="1200" b="0" i="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CBF2C347-3A36-46D4-8C86-7403738BD488}" type="slidenum">
              <a:rPr lang="cs-CZ" smtClean="0"/>
              <a:t>11</a:t>
            </a:fld>
            <a:endParaRPr lang="cs-CZ"/>
          </a:p>
        </p:txBody>
      </p:sp>
    </p:spTree>
    <p:extLst>
      <p:ext uri="{BB962C8B-B14F-4D97-AF65-F5344CB8AC3E}">
        <p14:creationId xmlns:p14="http://schemas.microsoft.com/office/powerpoint/2010/main" val="157221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29FC26E-546E-4180-BFC7-E415045F7139}" type="datetimeFigureOut">
              <a:rPr lang="cs-CZ" smtClean="0"/>
              <a:t>13.12.2022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9BF9405-0722-4318-822F-93704A5A9C64}"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10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29FC26E-546E-4180-BFC7-E415045F7139}" type="datetimeFigureOut">
              <a:rPr lang="cs-CZ" smtClean="0"/>
              <a:t>13.12.2022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353714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29FC26E-546E-4180-BFC7-E415045F7139}" type="datetimeFigureOut">
              <a:rPr lang="cs-CZ" smtClean="0"/>
              <a:t>13.12.2022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99896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29FC26E-546E-4180-BFC7-E415045F7139}" type="datetimeFigureOut">
              <a:rPr lang="cs-CZ" smtClean="0"/>
              <a:t>13.12.2022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238538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29FC26E-546E-4180-BFC7-E415045F7139}" type="datetimeFigureOut">
              <a:rPr lang="cs-CZ" smtClean="0"/>
              <a:t>13.12.2022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9BF9405-0722-4318-822F-93704A5A9C64}"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57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29FC26E-546E-4180-BFC7-E415045F7139}" type="datetimeFigureOut">
              <a:rPr lang="cs-CZ" smtClean="0"/>
              <a:t>13.12.2022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301745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5"/>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29FC26E-546E-4180-BFC7-E415045F7139}" type="datetimeFigureOut">
              <a:rPr lang="cs-CZ" smtClean="0"/>
              <a:t>13.12.2022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287094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29FC26E-546E-4180-BFC7-E415045F7139}" type="datetimeFigureOut">
              <a:rPr lang="cs-CZ" smtClean="0"/>
              <a:t>13.12.2022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72507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9FC26E-546E-4180-BFC7-E415045F7139}" type="datetimeFigureOut">
              <a:rPr lang="cs-CZ" smtClean="0"/>
              <a:t>13.12.2022</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408168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9FC26E-546E-4180-BFC7-E415045F7139}" type="datetimeFigureOut">
              <a:rPr lang="cs-CZ" smtClean="0"/>
              <a:t>13.12.2022</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BF9405-0722-4318-822F-93704A5A9C64}" type="slidenum">
              <a:rPr lang="cs-CZ" smtClean="0"/>
              <a:t>‹#›</a:t>
            </a:fld>
            <a:endParaRPr lang="cs-CZ"/>
          </a:p>
        </p:txBody>
      </p:sp>
    </p:spTree>
    <p:extLst>
      <p:ext uri="{BB962C8B-B14F-4D97-AF65-F5344CB8AC3E}">
        <p14:creationId xmlns:p14="http://schemas.microsoft.com/office/powerpoint/2010/main" val="65514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29FC26E-546E-4180-BFC7-E415045F7139}" type="datetimeFigureOut">
              <a:rPr lang="cs-CZ" smtClean="0"/>
              <a:t>13.12.2022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9BF9405-0722-4318-822F-93704A5A9C64}" type="slidenum">
              <a:rPr lang="cs-CZ" smtClean="0"/>
              <a:t>‹#›</a:t>
            </a:fld>
            <a:endParaRPr lang="cs-CZ"/>
          </a:p>
        </p:txBody>
      </p:sp>
    </p:spTree>
    <p:extLst>
      <p:ext uri="{BB962C8B-B14F-4D97-AF65-F5344CB8AC3E}">
        <p14:creationId xmlns:p14="http://schemas.microsoft.com/office/powerpoint/2010/main" val="282607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29FC26E-546E-4180-BFC7-E415045F7139}" type="datetimeFigureOut">
              <a:rPr lang="cs-CZ" smtClean="0"/>
              <a:t>13.12.2022</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BF9405-0722-4318-822F-93704A5A9C64}"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0208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F8931E-899A-4F31-9805-E31418766A62}"/>
              </a:ext>
            </a:extLst>
          </p:cNvPr>
          <p:cNvSpPr>
            <a:spLocks noGrp="1" noChangeArrowheads="1"/>
          </p:cNvSpPr>
          <p:nvPr>
            <p:ph type="ctrTitle"/>
          </p:nvPr>
        </p:nvSpPr>
        <p:spPr>
          <a:xfrm>
            <a:off x="3401714" y="3151231"/>
            <a:ext cx="5561054" cy="863600"/>
          </a:xfrm>
        </p:spPr>
        <p:txBody>
          <a:bodyPr rtlCol="0"/>
          <a:lstStyle/>
          <a:p>
            <a:pPr>
              <a:defRPr/>
            </a:pPr>
            <a:r>
              <a:rPr lang="cs-CZ" sz="2800" u="sng" dirty="0">
                <a:solidFill>
                  <a:schemeClr val="tx2">
                    <a:lumMod val="75000"/>
                  </a:schemeClr>
                </a:solidFill>
                <a:effectLst>
                  <a:outerShdw blurRad="38100" dist="38100" dir="2700000" algn="tl">
                    <a:srgbClr val="000000"/>
                  </a:outerShdw>
                </a:effectLst>
              </a:rPr>
              <a:t>Přednáška 12: Legislativa v </a:t>
            </a:r>
            <a:r>
              <a:rPr lang="cs-CZ" sz="2800" u="sng" dirty="0" err="1">
                <a:solidFill>
                  <a:schemeClr val="tx2">
                    <a:lumMod val="75000"/>
                  </a:schemeClr>
                </a:solidFill>
                <a:effectLst>
                  <a:outerShdw blurRad="38100" dist="38100" dir="2700000" algn="tl">
                    <a:srgbClr val="000000"/>
                  </a:outerShdw>
                </a:effectLst>
              </a:rPr>
              <a:t>gastromii</a:t>
            </a:r>
            <a:br>
              <a:rPr lang="cs-CZ" sz="2800" u="sng" dirty="0">
                <a:solidFill>
                  <a:schemeClr val="tx2">
                    <a:lumMod val="75000"/>
                  </a:schemeClr>
                </a:solidFill>
                <a:effectLst>
                  <a:outerShdw blurRad="38100" dist="38100" dir="2700000" algn="tl">
                    <a:srgbClr val="000000"/>
                  </a:outerShdw>
                </a:effectLst>
              </a:rPr>
            </a:br>
            <a:endParaRPr lang="cs-CZ" sz="2800" dirty="0">
              <a:solidFill>
                <a:schemeClr val="tx2">
                  <a:lumMod val="75000"/>
                </a:schemeClr>
              </a:solidFill>
              <a:effectLst>
                <a:outerShdw blurRad="38100" dist="38100" dir="2700000" algn="tl">
                  <a:srgbClr val="000000"/>
                </a:outerShdw>
              </a:effectLst>
            </a:endParaRPr>
          </a:p>
        </p:txBody>
      </p:sp>
      <p:sp>
        <p:nvSpPr>
          <p:cNvPr id="2" name="TextovéPole 1">
            <a:extLst>
              <a:ext uri="{FF2B5EF4-FFF2-40B4-BE49-F238E27FC236}">
                <a16:creationId xmlns:a16="http://schemas.microsoft.com/office/drawing/2014/main" id="{BC98C3DD-2FEF-43E7-B389-80547C79056A}"/>
              </a:ext>
            </a:extLst>
          </p:cNvPr>
          <p:cNvSpPr txBox="1"/>
          <p:nvPr/>
        </p:nvSpPr>
        <p:spPr>
          <a:xfrm>
            <a:off x="354730" y="424019"/>
            <a:ext cx="10981038" cy="1323439"/>
          </a:xfrm>
          <a:prstGeom prst="rect">
            <a:avLst/>
          </a:prstGeom>
          <a:noFill/>
        </p:spPr>
        <p:txBody>
          <a:bodyPr wrap="square">
            <a:spAutoFit/>
          </a:bodyPr>
          <a:lstStyle/>
          <a:p>
            <a:pPr algn="ctr">
              <a:defRPr/>
            </a:pPr>
            <a:r>
              <a:rPr lang="cs-CZ" sz="8000" b="1" dirty="0">
                <a:solidFill>
                  <a:srgbClr val="00467A"/>
                </a:solidFill>
                <a:effectLst>
                  <a:outerShdw blurRad="38100" dist="38100" dir="2700000" algn="tl">
                    <a:srgbClr val="000000">
                      <a:alpha val="43137"/>
                    </a:srgbClr>
                  </a:outerShdw>
                </a:effectLst>
                <a:latin typeface="Arial" panose="020B0604020202020204" pitchFamily="34" charset="0"/>
              </a:rPr>
              <a:t>Trestné činy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AF76E30B-A8D2-4CFC-8226-3BE805D4D356}"/>
              </a:ext>
            </a:extLst>
          </p:cNvPr>
          <p:cNvSpPr>
            <a:spLocks noGrp="1" noChangeArrowheads="1"/>
          </p:cNvSpPr>
          <p:nvPr>
            <p:ph type="title"/>
          </p:nvPr>
        </p:nvSpPr>
        <p:spPr>
          <a:xfrm>
            <a:off x="5261889" y="983996"/>
            <a:ext cx="1668222" cy="584775"/>
          </a:xfrm>
        </p:spPr>
        <p:txBody>
          <a:bodyPr>
            <a:noAutofit/>
          </a:bodyPr>
          <a:lstStyle/>
          <a:p>
            <a:pPr eaLnBrk="1" hangingPunct="1"/>
            <a:r>
              <a:rPr lang="cs-CZ" altLang="cs-CZ" sz="3600" b="1" dirty="0">
                <a:solidFill>
                  <a:srgbClr val="00467A"/>
                </a:solidFill>
              </a:rPr>
              <a:t>POJMY</a:t>
            </a:r>
          </a:p>
        </p:txBody>
      </p:sp>
      <p:sp>
        <p:nvSpPr>
          <p:cNvPr id="120835" name="Rectangle 3">
            <a:extLst>
              <a:ext uri="{FF2B5EF4-FFF2-40B4-BE49-F238E27FC236}">
                <a16:creationId xmlns:a16="http://schemas.microsoft.com/office/drawing/2014/main" id="{8861C01E-1329-47FE-AD3A-951C8607E4F2}"/>
              </a:ext>
            </a:extLst>
          </p:cNvPr>
          <p:cNvSpPr>
            <a:spLocks noGrp="1" noChangeArrowheads="1"/>
          </p:cNvSpPr>
          <p:nvPr>
            <p:ph sz="half" idx="1"/>
          </p:nvPr>
        </p:nvSpPr>
        <p:spPr>
          <a:xfrm>
            <a:off x="1003609" y="1990494"/>
            <a:ext cx="10571356" cy="4022725"/>
          </a:xfrm>
        </p:spPr>
        <p:txBody>
          <a:bodyPr rtlCol="0">
            <a:normAutofit/>
          </a:bodyPr>
          <a:lstStyle/>
          <a:p>
            <a:pPr indent="-137160">
              <a:spcAft>
                <a:spcPts val="0"/>
              </a:spcAft>
              <a:defRPr/>
            </a:pPr>
            <a:endParaRPr lang="cs-CZ" altLang="cs-CZ" sz="2800" dirty="0">
              <a:solidFill>
                <a:srgbClr val="00467A"/>
              </a:solidFill>
            </a:endParaRPr>
          </a:p>
          <a:p>
            <a:pPr>
              <a:spcAft>
                <a:spcPts val="0"/>
              </a:spcAft>
              <a:buFont typeface="Wingdings" panose="05000000000000000000" pitchFamily="2" charset="2"/>
              <a:buChar char="Ø"/>
              <a:defRPr/>
            </a:pPr>
            <a:r>
              <a:rPr lang="cs-CZ" altLang="cs-CZ" sz="2800" dirty="0">
                <a:solidFill>
                  <a:srgbClr val="00467A"/>
                </a:solidFill>
              </a:rPr>
              <a:t> PACHATEL (spolupachatel a účastník???)</a:t>
            </a:r>
          </a:p>
          <a:p>
            <a:pPr>
              <a:spcAft>
                <a:spcPts val="0"/>
              </a:spcAft>
              <a:buFont typeface="Wingdings" panose="05000000000000000000" pitchFamily="2" charset="2"/>
              <a:buChar char="Ø"/>
              <a:defRPr/>
            </a:pPr>
            <a:r>
              <a:rPr lang="cs-CZ" altLang="cs-CZ" sz="2800" dirty="0">
                <a:solidFill>
                  <a:srgbClr val="00467A"/>
                </a:solidFill>
              </a:rPr>
              <a:t> VEŘEJNÉ SPÁCHÁNÍ (TISK, FILM, TV; počít. sítí, před třemi osobami)</a:t>
            </a:r>
          </a:p>
          <a:p>
            <a:pPr>
              <a:spcAft>
                <a:spcPts val="0"/>
              </a:spcAft>
              <a:buFont typeface="Wingdings" panose="05000000000000000000" pitchFamily="2" charset="2"/>
              <a:buChar char="Ø"/>
              <a:defRPr/>
            </a:pPr>
            <a:r>
              <a:rPr lang="cs-CZ" altLang="cs-CZ" sz="2800" dirty="0">
                <a:solidFill>
                  <a:srgbClr val="00467A"/>
                </a:solidFill>
              </a:rPr>
              <a:t> NEPŘÍČETNOST (duševní choroba)</a:t>
            </a:r>
          </a:p>
          <a:p>
            <a:pPr>
              <a:buFont typeface="Wingdings" panose="05000000000000000000" pitchFamily="2" charset="2"/>
              <a:buChar char="Ø"/>
            </a:pPr>
            <a:r>
              <a:rPr lang="cs-CZ" altLang="cs-CZ" sz="2800" dirty="0">
                <a:solidFill>
                  <a:srgbClr val="00467A"/>
                </a:solidFill>
              </a:rPr>
              <a:t> POLEHČUJÍCÍ OKOLNOSTI</a:t>
            </a:r>
          </a:p>
          <a:p>
            <a:pPr>
              <a:buFont typeface="Wingdings" panose="05000000000000000000" pitchFamily="2" charset="2"/>
              <a:buChar char="Ø"/>
            </a:pPr>
            <a:r>
              <a:rPr lang="cs-CZ" altLang="cs-CZ" sz="2800" dirty="0">
                <a:solidFill>
                  <a:srgbClr val="00467A"/>
                </a:solidFill>
              </a:rPr>
              <a:t> PŘITĚŽUJÍCÍ OKOLNOSTI</a:t>
            </a:r>
          </a:p>
          <a:p>
            <a:pPr indent="-137160">
              <a:spcAft>
                <a:spcPts val="0"/>
              </a:spcAft>
              <a:defRPr/>
            </a:pPr>
            <a:endParaRPr lang="cs-CZ" altLang="cs-CZ" sz="2800" dirty="0">
              <a:solidFill>
                <a:srgbClr val="00467A"/>
              </a:solidFill>
            </a:endParaRPr>
          </a:p>
          <a:p>
            <a:pPr indent="-137160">
              <a:spcAft>
                <a:spcPts val="0"/>
              </a:spcAft>
              <a:defRPr/>
            </a:pPr>
            <a:endParaRPr lang="cs-CZ" altLang="cs-CZ" sz="2800" dirty="0">
              <a:solidFill>
                <a:srgbClr val="00467A"/>
              </a:solidFill>
            </a:endParaRPr>
          </a:p>
          <a:p>
            <a:pPr indent="-137160">
              <a:spcAft>
                <a:spcPts val="0"/>
              </a:spcAft>
              <a:buNone/>
              <a:defRPr/>
            </a:pPr>
            <a:endParaRPr lang="cs-CZ" altLang="cs-CZ" sz="2800" dirty="0">
              <a:solidFill>
                <a:srgbClr val="00467A"/>
              </a:solidFill>
            </a:endParaRPr>
          </a:p>
        </p:txBody>
      </p:sp>
      <p:sp>
        <p:nvSpPr>
          <p:cNvPr id="5" name="Obdélník 4">
            <a:extLst>
              <a:ext uri="{FF2B5EF4-FFF2-40B4-BE49-F238E27FC236}">
                <a16:creationId xmlns:a16="http://schemas.microsoft.com/office/drawing/2014/main" id="{8EC778DA-1AF2-4FC1-88A3-8439E9AC5920}"/>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08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6F7E6021-140C-43A4-940A-19EC3A463FC7}"/>
              </a:ext>
            </a:extLst>
          </p:cNvPr>
          <p:cNvSpPr>
            <a:spLocks noGrp="1" noChangeArrowheads="1"/>
          </p:cNvSpPr>
          <p:nvPr>
            <p:ph type="title"/>
          </p:nvPr>
        </p:nvSpPr>
        <p:spPr>
          <a:xfrm>
            <a:off x="3653109" y="865548"/>
            <a:ext cx="6293779" cy="765175"/>
          </a:xfrm>
        </p:spPr>
        <p:txBody>
          <a:bodyPr>
            <a:normAutofit/>
          </a:bodyPr>
          <a:lstStyle/>
          <a:p>
            <a:pPr eaLnBrk="1" hangingPunct="1"/>
            <a:r>
              <a:rPr lang="cs-CZ" altLang="en-US" b="1" dirty="0">
                <a:solidFill>
                  <a:srgbClr val="00467A"/>
                </a:solidFill>
              </a:rPr>
              <a:t>Druhy trestních sankcí</a:t>
            </a:r>
          </a:p>
        </p:txBody>
      </p:sp>
      <p:sp>
        <p:nvSpPr>
          <p:cNvPr id="8195" name="Rectangle 3">
            <a:extLst>
              <a:ext uri="{FF2B5EF4-FFF2-40B4-BE49-F238E27FC236}">
                <a16:creationId xmlns:a16="http://schemas.microsoft.com/office/drawing/2014/main" id="{D2D939F2-79E4-4961-A110-5915A1679592}"/>
              </a:ext>
            </a:extLst>
          </p:cNvPr>
          <p:cNvSpPr>
            <a:spLocks noGrp="1" noChangeArrowheads="1"/>
          </p:cNvSpPr>
          <p:nvPr>
            <p:ph idx="1"/>
          </p:nvPr>
        </p:nvSpPr>
        <p:spPr>
          <a:xfrm>
            <a:off x="593299" y="1828801"/>
            <a:ext cx="6119619" cy="5382440"/>
          </a:xfrm>
        </p:spPr>
        <p:txBody>
          <a:bodyPr>
            <a:noAutofit/>
          </a:bodyPr>
          <a:lstStyle/>
          <a:p>
            <a:pPr eaLnBrk="1" hangingPunct="1">
              <a:lnSpc>
                <a:spcPct val="70000"/>
              </a:lnSpc>
            </a:pPr>
            <a:r>
              <a:rPr lang="cs-CZ" altLang="cs-CZ" b="1" dirty="0">
                <a:solidFill>
                  <a:srgbClr val="00467A"/>
                </a:solidFill>
              </a:rPr>
              <a:t> TRESTY</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odnětí svobody</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domácí vězení</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obecně prospěšné práce</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propadnutí majetku</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peněžitý trest</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propadnutí věci </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zákaz činnosti</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zákaz držení a chovu zvířat</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zákaz pobytu</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zákaz vstupu na sportovní, kulturní a jiné společenské akce</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ztráta čestných titulů nebo vyznamenání</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ztráta vojenské hodnosti</a:t>
            </a:r>
          </a:p>
          <a:p>
            <a:pPr>
              <a:lnSpc>
                <a:spcPct val="100000"/>
              </a:lnSpc>
              <a:spcBef>
                <a:spcPts val="0"/>
              </a:spcBef>
              <a:spcAft>
                <a:spcPts val="0"/>
              </a:spcAft>
              <a:buFont typeface="Wingdings" panose="05000000000000000000" pitchFamily="2" charset="2"/>
              <a:buChar char="Ø"/>
            </a:pPr>
            <a:r>
              <a:rPr lang="cs-CZ" altLang="cs-CZ" dirty="0">
                <a:solidFill>
                  <a:srgbClr val="00467A"/>
                </a:solidFill>
              </a:rPr>
              <a:t> vyhoštění</a:t>
            </a:r>
            <a:endParaRPr lang="cs-CZ" altLang="cs-CZ" sz="1800" b="1" i="1" dirty="0">
              <a:solidFill>
                <a:srgbClr val="00467A"/>
              </a:solidFill>
            </a:endParaRPr>
          </a:p>
        </p:txBody>
      </p:sp>
      <p:sp>
        <p:nvSpPr>
          <p:cNvPr id="5" name="Obdélník 4">
            <a:extLst>
              <a:ext uri="{FF2B5EF4-FFF2-40B4-BE49-F238E27FC236}">
                <a16:creationId xmlns:a16="http://schemas.microsoft.com/office/drawing/2014/main" id="{43282A49-31A4-44FB-A0D0-271F27AA5152}"/>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
        <p:nvSpPr>
          <p:cNvPr id="2" name="Obdélník 1">
            <a:extLst>
              <a:ext uri="{FF2B5EF4-FFF2-40B4-BE49-F238E27FC236}">
                <a16:creationId xmlns:a16="http://schemas.microsoft.com/office/drawing/2014/main" id="{872C248E-7EB1-4D6B-9A4A-7AD03CCD8010}"/>
              </a:ext>
            </a:extLst>
          </p:cNvPr>
          <p:cNvSpPr/>
          <p:nvPr/>
        </p:nvSpPr>
        <p:spPr>
          <a:xfrm>
            <a:off x="6972387" y="1630723"/>
            <a:ext cx="4914811" cy="3962623"/>
          </a:xfrm>
          <a:prstGeom prst="rect">
            <a:avLst/>
          </a:prstGeom>
        </p:spPr>
        <p:txBody>
          <a:bodyPr wrap="square">
            <a:spAutoFit/>
          </a:bodyPr>
          <a:lstStyle/>
          <a:p>
            <a:pPr>
              <a:lnSpc>
                <a:spcPct val="70000"/>
              </a:lnSpc>
              <a:buFont typeface="Wingdings" panose="05000000000000000000" pitchFamily="2" charset="2"/>
              <a:buChar char="Ø"/>
            </a:pPr>
            <a:endParaRPr lang="cs-CZ" altLang="cs-CZ" dirty="0">
              <a:solidFill>
                <a:srgbClr val="00467A"/>
              </a:solidFill>
            </a:endParaRPr>
          </a:p>
          <a:p>
            <a:pPr>
              <a:lnSpc>
                <a:spcPct val="70000"/>
              </a:lnSpc>
            </a:pPr>
            <a:r>
              <a:rPr lang="cs-CZ" altLang="cs-CZ" sz="2000" b="1" dirty="0">
                <a:solidFill>
                  <a:srgbClr val="00467A"/>
                </a:solidFill>
              </a:rPr>
              <a:t>OCHRANNÁ OPATŘENÍ</a:t>
            </a:r>
          </a:p>
          <a:p>
            <a:pPr algn="ctr">
              <a:lnSpc>
                <a:spcPct val="70000"/>
              </a:lnSpc>
            </a:pPr>
            <a:endParaRPr lang="cs-CZ" altLang="cs-CZ" sz="2000" b="1" dirty="0">
              <a:solidFill>
                <a:srgbClr val="00467A"/>
              </a:solidFill>
            </a:endParaRP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ochranné léčení</a:t>
            </a: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zabezpečovací detence</a:t>
            </a: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zabrání věci</a:t>
            </a: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zabrání části majetku</a:t>
            </a: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ochranná výchova</a:t>
            </a:r>
          </a:p>
          <a:p>
            <a:pPr marL="342900" indent="-342900">
              <a:lnSpc>
                <a:spcPct val="70000"/>
              </a:lnSpc>
              <a:buClr>
                <a:schemeClr val="accent2"/>
              </a:buClr>
              <a:buFont typeface="Wingdings" panose="05000000000000000000" pitchFamily="2" charset="2"/>
              <a:buChar char="Ø"/>
            </a:pPr>
            <a:endParaRPr lang="cs-CZ" altLang="cs-CZ" sz="2000" dirty="0">
              <a:solidFill>
                <a:srgbClr val="00467A"/>
              </a:solidFill>
            </a:endParaRPr>
          </a:p>
          <a:p>
            <a:pPr marL="342900" indent="-342900">
              <a:lnSpc>
                <a:spcPct val="70000"/>
              </a:lnSpc>
              <a:buClr>
                <a:schemeClr val="accent2"/>
              </a:buClr>
              <a:buFont typeface="Wingdings" panose="05000000000000000000" pitchFamily="2" charset="2"/>
              <a:buChar char="Ø"/>
            </a:pPr>
            <a:endParaRPr lang="cs-CZ" altLang="cs-CZ" sz="2000" dirty="0">
              <a:solidFill>
                <a:srgbClr val="00467A"/>
              </a:solidFill>
            </a:endParaRP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Ukládání ochranné výchovy upravuje zákon o soudnictví ve věcech mládeže.</a:t>
            </a:r>
          </a:p>
          <a:p>
            <a:pPr marL="342900" indent="-342900">
              <a:lnSpc>
                <a:spcPct val="70000"/>
              </a:lnSpc>
              <a:buClr>
                <a:schemeClr val="accent2"/>
              </a:buClr>
              <a:buFont typeface="Wingdings" panose="05000000000000000000" pitchFamily="2" charset="2"/>
              <a:buChar char="Ø"/>
            </a:pPr>
            <a:endParaRPr lang="cs-CZ" altLang="cs-CZ" sz="2000" dirty="0">
              <a:solidFill>
                <a:srgbClr val="00467A"/>
              </a:solidFill>
            </a:endParaRPr>
          </a:p>
          <a:p>
            <a:pPr marL="342900" indent="-342900">
              <a:lnSpc>
                <a:spcPct val="70000"/>
              </a:lnSpc>
              <a:buClr>
                <a:schemeClr val="accent2"/>
              </a:buClr>
              <a:buFont typeface="Wingdings" panose="05000000000000000000" pitchFamily="2" charset="2"/>
              <a:buChar char="Ø"/>
            </a:pPr>
            <a:r>
              <a:rPr lang="cs-CZ" altLang="cs-CZ" sz="2000" dirty="0">
                <a:solidFill>
                  <a:srgbClr val="00467A"/>
                </a:solidFill>
              </a:rPr>
              <a:t>Ochranné léčení nelze uložit vedle zabezpečovací detence. Zabrání části majetku nelze uložit vedle propadnutí téže části majetku.</a:t>
            </a:r>
          </a:p>
          <a:p>
            <a:pPr algn="ctr">
              <a:lnSpc>
                <a:spcPct val="70000"/>
              </a:lnSpc>
            </a:pPr>
            <a:endParaRPr lang="cs-CZ" altLang="cs-CZ" sz="2000" b="1" dirty="0">
              <a:solidFill>
                <a:srgbClr val="00467A"/>
              </a:solidFill>
            </a:endParaRPr>
          </a:p>
        </p:txBody>
      </p:sp>
      <p:sp>
        <p:nvSpPr>
          <p:cNvPr id="3" name="Obdélník 2">
            <a:extLst>
              <a:ext uri="{FF2B5EF4-FFF2-40B4-BE49-F238E27FC236}">
                <a16:creationId xmlns:a16="http://schemas.microsoft.com/office/drawing/2014/main" id="{C2BAFE49-CF96-4B91-8B0A-48B59D16FD9E}"/>
              </a:ext>
            </a:extLst>
          </p:cNvPr>
          <p:cNvSpPr/>
          <p:nvPr/>
        </p:nvSpPr>
        <p:spPr>
          <a:xfrm>
            <a:off x="5544553" y="5849582"/>
            <a:ext cx="2336730" cy="298672"/>
          </a:xfrm>
          <a:prstGeom prst="rect">
            <a:avLst/>
          </a:prstGeom>
        </p:spPr>
        <p:txBody>
          <a:bodyPr wrap="none">
            <a:spAutoFit/>
          </a:bodyPr>
          <a:lstStyle/>
          <a:p>
            <a:pPr algn="ctr">
              <a:lnSpc>
                <a:spcPct val="70000"/>
              </a:lnSpc>
            </a:pPr>
            <a:r>
              <a:rPr lang="cs-CZ" altLang="cs-CZ" b="1" i="1" dirty="0">
                <a:solidFill>
                  <a:srgbClr val="00467A"/>
                </a:solidFill>
              </a:rPr>
              <a:t>TRESTY UKLÁDÁ SOUD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9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1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a:extLst>
              <a:ext uri="{FF2B5EF4-FFF2-40B4-BE49-F238E27FC236}">
                <a16:creationId xmlns:a16="http://schemas.microsoft.com/office/drawing/2014/main" id="{3566022A-77B8-4F96-BB54-FB89DCA63A57}"/>
              </a:ext>
            </a:extLst>
          </p:cNvPr>
          <p:cNvSpPr>
            <a:spLocks noGrp="1" noChangeArrowheads="1"/>
          </p:cNvSpPr>
          <p:nvPr>
            <p:ph type="title"/>
          </p:nvPr>
        </p:nvSpPr>
        <p:spPr>
          <a:xfrm>
            <a:off x="1606046" y="1710940"/>
            <a:ext cx="8786889" cy="2247743"/>
          </a:xfrm>
        </p:spPr>
        <p:txBody>
          <a:bodyPr/>
          <a:lstStyle/>
          <a:p>
            <a:pPr eaLnBrk="1" hangingPunct="1"/>
            <a:r>
              <a:rPr lang="cs-CZ" altLang="cs-CZ" sz="5400" b="1" dirty="0">
                <a:solidFill>
                  <a:srgbClr val="00467A"/>
                </a:solidFill>
              </a:rPr>
              <a:t>TRESTNÉ ČINY  </a:t>
            </a:r>
            <a:br>
              <a:rPr lang="cs-CZ" altLang="cs-CZ" sz="5400" b="1" dirty="0">
                <a:solidFill>
                  <a:srgbClr val="00467A"/>
                </a:solidFill>
              </a:rPr>
            </a:br>
            <a:r>
              <a:rPr lang="cs-CZ" altLang="cs-CZ" sz="5400" b="1" dirty="0">
                <a:solidFill>
                  <a:srgbClr val="00467A"/>
                </a:solidFill>
              </a:rPr>
              <a:t>z oblasti potravinářské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F61BE65F-6E16-4137-AD95-A85643B09A7B}"/>
              </a:ext>
            </a:extLst>
          </p:cNvPr>
          <p:cNvSpPr>
            <a:spLocks noGrp="1" noChangeArrowheads="1"/>
          </p:cNvSpPr>
          <p:nvPr>
            <p:ph idx="1"/>
          </p:nvPr>
        </p:nvSpPr>
        <p:spPr>
          <a:xfrm>
            <a:off x="124522" y="111512"/>
            <a:ext cx="11942956" cy="3866102"/>
          </a:xfrm>
        </p:spPr>
        <p:txBody>
          <a:bodyPr/>
          <a:lstStyle/>
          <a:p>
            <a:pPr algn="ctr">
              <a:lnSpc>
                <a:spcPct val="80000"/>
              </a:lnSpc>
              <a:buNone/>
            </a:pPr>
            <a:r>
              <a:rPr lang="cs-CZ" altLang="en-US" sz="3600" b="1" dirty="0">
                <a:solidFill>
                  <a:srgbClr val="00467A"/>
                </a:solidFill>
              </a:rPr>
              <a:t>§ 156</a:t>
            </a:r>
          </a:p>
          <a:p>
            <a:pPr algn="ctr" eaLnBrk="1" hangingPunct="1">
              <a:lnSpc>
                <a:spcPct val="100000"/>
              </a:lnSpc>
              <a:spcBef>
                <a:spcPts val="0"/>
              </a:spcBef>
              <a:spcAft>
                <a:spcPts val="0"/>
              </a:spcAft>
              <a:buFontTx/>
              <a:buNone/>
            </a:pPr>
            <a:r>
              <a:rPr lang="cs-CZ" altLang="en-US" sz="3600" b="1" dirty="0">
                <a:solidFill>
                  <a:srgbClr val="00467A"/>
                </a:solidFill>
              </a:rPr>
              <a:t>Ohrožování zdraví závadnými potravinami a </a:t>
            </a:r>
          </a:p>
          <a:p>
            <a:pPr algn="ctr" eaLnBrk="1" hangingPunct="1">
              <a:lnSpc>
                <a:spcPct val="100000"/>
              </a:lnSpc>
              <a:spcBef>
                <a:spcPts val="0"/>
              </a:spcBef>
              <a:spcAft>
                <a:spcPts val="0"/>
              </a:spcAft>
              <a:buFontTx/>
              <a:buNone/>
            </a:pPr>
            <a:r>
              <a:rPr lang="cs-CZ" altLang="en-US" sz="3600" b="1" dirty="0">
                <a:solidFill>
                  <a:srgbClr val="00467A"/>
                </a:solidFill>
              </a:rPr>
              <a:t>jinými předměty </a:t>
            </a:r>
            <a:endParaRPr lang="cs-CZ" altLang="en-US" dirty="0">
              <a:solidFill>
                <a:srgbClr val="00467A"/>
              </a:solidFill>
            </a:endParaRPr>
          </a:p>
          <a:p>
            <a:pPr algn="ctr" eaLnBrk="1" hangingPunct="1">
              <a:lnSpc>
                <a:spcPct val="80000"/>
              </a:lnSpc>
            </a:pPr>
            <a:r>
              <a:rPr lang="cs-CZ" altLang="en-US" sz="2800" dirty="0">
                <a:solidFill>
                  <a:srgbClr val="00467A"/>
                </a:solidFill>
              </a:rPr>
              <a:t>kdo v rozporu s jiným PP má na prodej nebo pro tento účel vyrobí anebo sobě nebo jinému opatří </a:t>
            </a:r>
            <a:r>
              <a:rPr lang="cs-CZ" altLang="en-US" sz="2800" b="1" dirty="0">
                <a:solidFill>
                  <a:srgbClr val="00467A"/>
                </a:solidFill>
              </a:rPr>
              <a:t>úmyslně</a:t>
            </a:r>
            <a:r>
              <a:rPr lang="cs-CZ" altLang="en-US" sz="2800" dirty="0">
                <a:solidFill>
                  <a:srgbClr val="00467A"/>
                </a:solidFill>
              </a:rPr>
              <a:t> potraviny nebo jiné předměty, jejichž požití nebo užití k obvyklému účelu je nebezpečné lidskému zdraví, bude potrestán odnětím svobody až na dvě léta, zákazem činnosti nebo propadnutím věci.</a:t>
            </a:r>
          </a:p>
          <a:p>
            <a:pPr eaLnBrk="1" hangingPunct="1">
              <a:lnSpc>
                <a:spcPct val="80000"/>
              </a:lnSpc>
              <a:buFontTx/>
              <a:buNone/>
            </a:pPr>
            <a:endParaRPr lang="cs-CZ" altLang="en-US" sz="2800" b="1" dirty="0">
              <a:solidFill>
                <a:srgbClr val="00467A"/>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48219F80-9E98-439F-9EA7-58DD75495C23}"/>
              </a:ext>
            </a:extLst>
          </p:cNvPr>
          <p:cNvSpPr/>
          <p:nvPr/>
        </p:nvSpPr>
        <p:spPr>
          <a:xfrm>
            <a:off x="1572322" y="432129"/>
            <a:ext cx="8831766" cy="3892732"/>
          </a:xfrm>
          <a:prstGeom prst="rect">
            <a:avLst/>
          </a:prstGeom>
        </p:spPr>
        <p:txBody>
          <a:bodyPr wrap="square">
            <a:spAutoFit/>
          </a:bodyPr>
          <a:lstStyle/>
          <a:p>
            <a:pPr algn="ctr">
              <a:lnSpc>
                <a:spcPct val="80000"/>
              </a:lnSpc>
            </a:pPr>
            <a:r>
              <a:rPr lang="cs-CZ" altLang="en-US" sz="3600" b="1" dirty="0">
                <a:solidFill>
                  <a:srgbClr val="00467A"/>
                </a:solidFill>
              </a:rPr>
              <a:t>§ 157</a:t>
            </a:r>
          </a:p>
          <a:p>
            <a:pPr algn="ctr">
              <a:lnSpc>
                <a:spcPct val="80000"/>
              </a:lnSpc>
            </a:pPr>
            <a:r>
              <a:rPr lang="cs-CZ" altLang="en-US" sz="3600" b="1" dirty="0">
                <a:solidFill>
                  <a:srgbClr val="00467A"/>
                </a:solidFill>
              </a:rPr>
              <a:t>Ohrožování zdraví závadnými potravinami a </a:t>
            </a:r>
          </a:p>
          <a:p>
            <a:pPr algn="ctr">
              <a:lnSpc>
                <a:spcPct val="80000"/>
              </a:lnSpc>
            </a:pPr>
            <a:r>
              <a:rPr lang="cs-CZ" altLang="en-US" sz="3600" b="1" dirty="0">
                <a:solidFill>
                  <a:srgbClr val="00467A"/>
                </a:solidFill>
              </a:rPr>
              <a:t>jinými předměty z nedbalosti</a:t>
            </a:r>
          </a:p>
          <a:p>
            <a:pPr algn="ctr">
              <a:lnSpc>
                <a:spcPct val="80000"/>
              </a:lnSpc>
            </a:pPr>
            <a:endParaRPr lang="cs-CZ" altLang="en-US" sz="3200" b="1" dirty="0">
              <a:solidFill>
                <a:srgbClr val="00467A"/>
              </a:solidFill>
            </a:endParaRPr>
          </a:p>
          <a:p>
            <a:pPr algn="ctr">
              <a:lnSpc>
                <a:spcPct val="80000"/>
              </a:lnSpc>
            </a:pPr>
            <a:r>
              <a:rPr lang="cs-CZ" altLang="en-US" sz="2800" dirty="0">
                <a:solidFill>
                  <a:srgbClr val="00467A"/>
                </a:solidFill>
              </a:rPr>
              <a:t>kdo v rozporu s jiným PP má na prodej nebo pro tento účel vyrobí anebo sobě nebo jinému opatří z </a:t>
            </a:r>
            <a:r>
              <a:rPr lang="cs-CZ" altLang="en-US" sz="2800" b="1" dirty="0">
                <a:solidFill>
                  <a:srgbClr val="00467A"/>
                </a:solidFill>
              </a:rPr>
              <a:t>nedbalosti</a:t>
            </a:r>
            <a:r>
              <a:rPr lang="cs-CZ" altLang="en-US" sz="2800" dirty="0">
                <a:solidFill>
                  <a:srgbClr val="00467A"/>
                </a:solidFill>
              </a:rPr>
              <a:t> potraviny nebo jiné předměty, jejichž požití nebo užití k obvyklému účelu je nebezpečné lidskému zdraví, bude potrestán odnětím svobody až na šest měsíců, zákazem činnosti nebo propadnutím věci</a:t>
            </a:r>
            <a:r>
              <a:rPr lang="cs-CZ" altLang="en-US" sz="2400" dirty="0">
                <a:solidFill>
                  <a:srgbClr val="00467A"/>
                </a:solidFill>
              </a:rPr>
              <a:t>.</a:t>
            </a:r>
          </a:p>
        </p:txBody>
      </p:sp>
    </p:spTree>
    <p:extLst>
      <p:ext uri="{BB962C8B-B14F-4D97-AF65-F5344CB8AC3E}">
        <p14:creationId xmlns:p14="http://schemas.microsoft.com/office/powerpoint/2010/main" val="3324784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813D5078-86DE-463E-B57A-DFD9F6D2D314}"/>
              </a:ext>
            </a:extLst>
          </p:cNvPr>
          <p:cNvSpPr>
            <a:spLocks noGrp="1" noChangeArrowheads="1"/>
          </p:cNvSpPr>
          <p:nvPr>
            <p:ph idx="1"/>
          </p:nvPr>
        </p:nvSpPr>
        <p:spPr>
          <a:xfrm>
            <a:off x="1631950" y="583234"/>
            <a:ext cx="8928100" cy="2449898"/>
          </a:xfrm>
        </p:spPr>
        <p:txBody>
          <a:bodyPr rtlCol="0">
            <a:normAutofit lnSpcReduction="10000"/>
          </a:bodyPr>
          <a:lstStyle/>
          <a:p>
            <a:pPr indent="-137160" algn="ctr">
              <a:lnSpc>
                <a:spcPct val="80000"/>
              </a:lnSpc>
              <a:spcAft>
                <a:spcPts val="0"/>
              </a:spcAft>
              <a:buNone/>
              <a:defRPr/>
            </a:pPr>
            <a:r>
              <a:rPr lang="cs-CZ" sz="3600" b="1" dirty="0">
                <a:solidFill>
                  <a:srgbClr val="00467A"/>
                </a:solidFill>
              </a:rPr>
              <a:t>§ 152</a:t>
            </a:r>
          </a:p>
          <a:p>
            <a:pPr indent="-137160" algn="ctr">
              <a:lnSpc>
                <a:spcPct val="80000"/>
              </a:lnSpc>
              <a:spcAft>
                <a:spcPts val="0"/>
              </a:spcAft>
              <a:buNone/>
              <a:defRPr/>
            </a:pPr>
            <a:r>
              <a:rPr lang="cs-CZ" sz="3600" b="1" dirty="0">
                <a:solidFill>
                  <a:srgbClr val="00467A"/>
                </a:solidFill>
              </a:rPr>
              <a:t>Šíření nakažlivé lidské nemoci </a:t>
            </a:r>
          </a:p>
          <a:p>
            <a:pPr indent="-137160">
              <a:lnSpc>
                <a:spcPct val="80000"/>
              </a:lnSpc>
              <a:spcAft>
                <a:spcPts val="0"/>
              </a:spcAft>
              <a:buNone/>
              <a:defRPr/>
            </a:pPr>
            <a:endParaRPr lang="cs-CZ" dirty="0">
              <a:solidFill>
                <a:srgbClr val="00467A"/>
              </a:solidFill>
            </a:endParaRPr>
          </a:p>
          <a:p>
            <a:pPr indent="-137160">
              <a:lnSpc>
                <a:spcPct val="80000"/>
              </a:lnSpc>
              <a:spcAft>
                <a:spcPts val="0"/>
              </a:spcAft>
              <a:defRPr/>
            </a:pPr>
            <a:r>
              <a:rPr lang="cs-CZ" sz="2400" dirty="0">
                <a:solidFill>
                  <a:srgbClr val="00467A"/>
                </a:solidFill>
              </a:rPr>
              <a:t>kdo úmyslně způsobí nebo zvýší nebezpečí zavlečení nebo rozšíření nakažlivé nemoci u lidí, bude potrestán odnětím svobody na šest měsíců až tři léta, zákazem činnosti nebo propadnutím věci.</a:t>
            </a:r>
          </a:p>
          <a:p>
            <a:pPr indent="-137160">
              <a:lnSpc>
                <a:spcPct val="80000"/>
              </a:lnSpc>
              <a:spcAft>
                <a:spcPts val="0"/>
              </a:spcAft>
              <a:buNone/>
              <a:defRPr/>
            </a:pPr>
            <a:endParaRPr lang="cs-CZ" sz="2800" b="1" dirty="0">
              <a:solidFill>
                <a:srgbClr val="00467A"/>
              </a:solidFill>
            </a:endParaRPr>
          </a:p>
          <a:p>
            <a:pPr indent="-137160">
              <a:lnSpc>
                <a:spcPct val="80000"/>
              </a:lnSpc>
              <a:spcAft>
                <a:spcPts val="0"/>
              </a:spcAft>
              <a:defRPr/>
            </a:pPr>
            <a:endParaRPr lang="cs-CZ" dirty="0">
              <a:solidFill>
                <a:srgbClr val="00467A"/>
              </a:solidFill>
            </a:endParaRPr>
          </a:p>
        </p:txBody>
      </p:sp>
      <p:sp>
        <p:nvSpPr>
          <p:cNvPr id="2" name="Obdélník 1">
            <a:extLst>
              <a:ext uri="{FF2B5EF4-FFF2-40B4-BE49-F238E27FC236}">
                <a16:creationId xmlns:a16="http://schemas.microsoft.com/office/drawing/2014/main" id="{7941A5B7-1304-4EA8-9222-0FFF3838E968}"/>
              </a:ext>
            </a:extLst>
          </p:cNvPr>
          <p:cNvSpPr/>
          <p:nvPr/>
        </p:nvSpPr>
        <p:spPr>
          <a:xfrm>
            <a:off x="1237785" y="3741905"/>
            <a:ext cx="9958039" cy="1577035"/>
          </a:xfrm>
          <a:prstGeom prst="rect">
            <a:avLst/>
          </a:prstGeom>
        </p:spPr>
        <p:txBody>
          <a:bodyPr wrap="square">
            <a:spAutoFit/>
          </a:bodyPr>
          <a:lstStyle/>
          <a:p>
            <a:pPr indent="-137160" algn="ctr">
              <a:lnSpc>
                <a:spcPct val="80000"/>
              </a:lnSpc>
              <a:spcAft>
                <a:spcPts val="0"/>
              </a:spcAft>
              <a:defRPr/>
            </a:pPr>
            <a:r>
              <a:rPr lang="cs-CZ" sz="2400" b="1" dirty="0">
                <a:solidFill>
                  <a:srgbClr val="00467A"/>
                </a:solidFill>
              </a:rPr>
              <a:t>Nařízení vlády </a:t>
            </a:r>
            <a:r>
              <a:rPr lang="cs-CZ" sz="2400" b="1" u="sng" dirty="0">
                <a:solidFill>
                  <a:srgbClr val="00467A"/>
                </a:solidFill>
              </a:rPr>
              <a:t>č. 453/2009 Sb.</a:t>
            </a:r>
            <a:r>
              <a:rPr lang="cs-CZ" sz="2400" u="sng" dirty="0">
                <a:solidFill>
                  <a:srgbClr val="00467A"/>
                </a:solidFill>
              </a:rPr>
              <a:t>, </a:t>
            </a:r>
            <a:r>
              <a:rPr lang="cs-CZ" sz="2400" dirty="0">
                <a:solidFill>
                  <a:srgbClr val="00467A"/>
                </a:solidFill>
              </a:rPr>
              <a:t>kterým se pro účely trestního zákoníku stanoví, co se považuje za nakažlivé lidské nemoci, nakažlivé nemoci zvířat, nakažlivé nemoci rostlin a škůdce užitkových rostlin </a:t>
            </a:r>
          </a:p>
          <a:p>
            <a:pPr algn="ctr">
              <a:lnSpc>
                <a:spcPct val="80000"/>
              </a:lnSpc>
              <a:defRPr/>
            </a:pPr>
            <a:r>
              <a:rPr lang="cs-CZ" sz="2400" dirty="0">
                <a:solidFill>
                  <a:srgbClr val="00467A"/>
                </a:solidFill>
              </a:rPr>
              <a:t>      (salmonelózy, otravy a nákazy infekčního původu šířené potravinami a vodou, COVID-19?)</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DFA1CBC0-52A1-4948-8153-641811AA68C1}"/>
              </a:ext>
            </a:extLst>
          </p:cNvPr>
          <p:cNvSpPr/>
          <p:nvPr/>
        </p:nvSpPr>
        <p:spPr>
          <a:xfrm>
            <a:off x="1657815" y="768592"/>
            <a:ext cx="9255512" cy="2660408"/>
          </a:xfrm>
          <a:prstGeom prst="rect">
            <a:avLst/>
          </a:prstGeom>
        </p:spPr>
        <p:txBody>
          <a:bodyPr wrap="square">
            <a:spAutoFit/>
          </a:bodyPr>
          <a:lstStyle/>
          <a:p>
            <a:pPr indent="-137160" algn="ctr">
              <a:lnSpc>
                <a:spcPct val="80000"/>
              </a:lnSpc>
              <a:defRPr/>
            </a:pPr>
            <a:r>
              <a:rPr lang="cs-CZ" sz="2800" b="1" dirty="0">
                <a:solidFill>
                  <a:srgbClr val="00467A"/>
                </a:solidFill>
              </a:rPr>
              <a:t>§ 153</a:t>
            </a:r>
          </a:p>
          <a:p>
            <a:pPr indent="-137160" algn="ctr">
              <a:lnSpc>
                <a:spcPct val="80000"/>
              </a:lnSpc>
              <a:spcAft>
                <a:spcPts val="0"/>
              </a:spcAft>
              <a:buNone/>
              <a:defRPr/>
            </a:pPr>
            <a:r>
              <a:rPr lang="cs-CZ" sz="2800" b="1" dirty="0">
                <a:solidFill>
                  <a:srgbClr val="00467A"/>
                </a:solidFill>
              </a:rPr>
              <a:t>Šíření nakažlivé lidské nemoci z nedbalosti</a:t>
            </a:r>
          </a:p>
          <a:p>
            <a:pPr indent="-137160" algn="ctr">
              <a:lnSpc>
                <a:spcPct val="80000"/>
              </a:lnSpc>
              <a:spcAft>
                <a:spcPts val="0"/>
              </a:spcAft>
              <a:buNone/>
              <a:defRPr/>
            </a:pPr>
            <a:endParaRPr lang="cs-CZ" sz="2800" b="1" dirty="0">
              <a:solidFill>
                <a:srgbClr val="00467A"/>
              </a:solidFill>
            </a:endParaRPr>
          </a:p>
          <a:p>
            <a:pPr indent="-137160" algn="ctr">
              <a:lnSpc>
                <a:spcPct val="80000"/>
              </a:lnSpc>
              <a:spcAft>
                <a:spcPts val="0"/>
              </a:spcAft>
              <a:buNone/>
              <a:defRPr/>
            </a:pPr>
            <a:endParaRPr lang="cs-CZ" sz="2800" b="1" dirty="0">
              <a:solidFill>
                <a:srgbClr val="00467A"/>
              </a:solidFill>
            </a:endParaRPr>
          </a:p>
          <a:p>
            <a:pPr indent="-137160" algn="ctr">
              <a:lnSpc>
                <a:spcPct val="80000"/>
              </a:lnSpc>
              <a:spcAft>
                <a:spcPts val="0"/>
              </a:spcAft>
              <a:defRPr/>
            </a:pPr>
            <a:r>
              <a:rPr lang="cs-CZ" sz="2400" dirty="0">
                <a:solidFill>
                  <a:srgbClr val="00467A"/>
                </a:solidFill>
              </a:rPr>
              <a:t>kdo z nedbalosti způsobí nebo zvýší nebezpečí zavlečení nebo rozšíření nakažlivé nemoci u lidí, bude potrestán  odnětím svobody až na jeden rok, zákazem činnosti nebo propadnutím věci.</a:t>
            </a:r>
          </a:p>
          <a:p>
            <a:pPr algn="ctr">
              <a:lnSpc>
                <a:spcPct val="80000"/>
              </a:lnSpc>
              <a:defRPr/>
            </a:pPr>
            <a:endParaRPr lang="cs-CZ" sz="2400" dirty="0">
              <a:solidFill>
                <a:srgbClr val="00467A"/>
              </a:solidFill>
            </a:endParaRPr>
          </a:p>
        </p:txBody>
      </p:sp>
    </p:spTree>
    <p:extLst>
      <p:ext uri="{BB962C8B-B14F-4D97-AF65-F5344CB8AC3E}">
        <p14:creationId xmlns:p14="http://schemas.microsoft.com/office/powerpoint/2010/main" val="2648262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3">
            <a:extLst>
              <a:ext uri="{FF2B5EF4-FFF2-40B4-BE49-F238E27FC236}">
                <a16:creationId xmlns:a16="http://schemas.microsoft.com/office/drawing/2014/main" id="{6755C352-E08A-4E0F-91BB-69C7DF371DA1}"/>
              </a:ext>
            </a:extLst>
          </p:cNvPr>
          <p:cNvSpPr>
            <a:spLocks noGrp="1" noChangeArrowheads="1"/>
          </p:cNvSpPr>
          <p:nvPr>
            <p:ph idx="1"/>
          </p:nvPr>
        </p:nvSpPr>
        <p:spPr>
          <a:xfrm>
            <a:off x="2060188" y="415462"/>
            <a:ext cx="8071624" cy="4937125"/>
          </a:xfrm>
        </p:spPr>
        <p:txBody>
          <a:bodyPr/>
          <a:lstStyle/>
          <a:p>
            <a:pPr algn="ctr">
              <a:buNone/>
            </a:pPr>
            <a:r>
              <a:rPr lang="cs-CZ" altLang="cs-CZ" sz="4000" b="1" dirty="0">
                <a:solidFill>
                  <a:srgbClr val="00467A"/>
                </a:solidFill>
              </a:rPr>
              <a:t>§ 304</a:t>
            </a:r>
          </a:p>
          <a:p>
            <a:pPr algn="ctr">
              <a:buNone/>
            </a:pPr>
            <a:r>
              <a:rPr lang="cs-CZ" altLang="cs-CZ" sz="4000" b="1" dirty="0">
                <a:solidFill>
                  <a:srgbClr val="00467A"/>
                </a:solidFill>
              </a:rPr>
              <a:t>Pytláctví</a:t>
            </a:r>
          </a:p>
          <a:p>
            <a:pPr algn="ctr" eaLnBrk="1" hangingPunct="1">
              <a:buFontTx/>
              <a:buNone/>
            </a:pPr>
            <a:endParaRPr lang="cs-CZ" altLang="cs-CZ" b="1" dirty="0">
              <a:solidFill>
                <a:srgbClr val="00467A"/>
              </a:solidFill>
            </a:endParaRPr>
          </a:p>
          <a:p>
            <a:pPr algn="just" eaLnBrk="1" hangingPunct="1"/>
            <a:r>
              <a:rPr lang="cs-CZ" altLang="cs-CZ" sz="2400" dirty="0">
                <a:solidFill>
                  <a:srgbClr val="00467A"/>
                </a:solidFill>
              </a:rPr>
              <a:t>kdo neoprávněně loví zvěř nebo ryby v hodnotě nikoli nepatrné nebo ukryje, na sebe nebo jiného převede nebo přechovává neoprávněně ulovenou zvěř nebo ryby v hodnotě nikoli nepatrné, bude potrestán odnětím svobody až na dvě léta, zákazem činnosti nebo propadnutím věci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762A660D-3AC8-43F3-90DD-583680BBB136}"/>
              </a:ext>
            </a:extLst>
          </p:cNvPr>
          <p:cNvSpPr>
            <a:spLocks noGrp="1" noChangeArrowheads="1"/>
          </p:cNvSpPr>
          <p:nvPr>
            <p:ph idx="1"/>
          </p:nvPr>
        </p:nvSpPr>
        <p:spPr>
          <a:xfrm>
            <a:off x="1705653" y="404019"/>
            <a:ext cx="9107964" cy="6048375"/>
          </a:xfrm>
        </p:spPr>
        <p:txBody>
          <a:bodyPr rtlCol="0">
            <a:normAutofit/>
          </a:bodyPr>
          <a:lstStyle/>
          <a:p>
            <a:pPr indent="-137160" algn="ctr">
              <a:spcAft>
                <a:spcPts val="0"/>
              </a:spcAft>
              <a:buNone/>
              <a:defRPr/>
            </a:pPr>
            <a:r>
              <a:rPr lang="cs-CZ" sz="3200" b="1" dirty="0">
                <a:solidFill>
                  <a:srgbClr val="00467A"/>
                </a:solidFill>
              </a:rPr>
              <a:t>§ 298 </a:t>
            </a:r>
          </a:p>
          <a:p>
            <a:pPr indent="-137160" algn="ctr">
              <a:spcAft>
                <a:spcPts val="0"/>
              </a:spcAft>
              <a:buNone/>
              <a:defRPr/>
            </a:pPr>
            <a:r>
              <a:rPr lang="cs-CZ" sz="3200" b="1" dirty="0">
                <a:solidFill>
                  <a:srgbClr val="00467A"/>
                </a:solidFill>
              </a:rPr>
              <a:t>Neoprávněné nakládání s odpady</a:t>
            </a:r>
          </a:p>
          <a:p>
            <a:pPr indent="-137160" algn="ctr">
              <a:spcAft>
                <a:spcPts val="0"/>
              </a:spcAft>
              <a:buNone/>
              <a:defRPr/>
            </a:pPr>
            <a:endParaRPr lang="cs-CZ" sz="1800" dirty="0">
              <a:solidFill>
                <a:srgbClr val="00467A"/>
              </a:solidFill>
            </a:endParaRPr>
          </a:p>
          <a:p>
            <a:pPr marL="34290" indent="0" algn="just">
              <a:spcAft>
                <a:spcPts val="0"/>
              </a:spcAft>
              <a:buNone/>
              <a:defRPr/>
            </a:pPr>
            <a:r>
              <a:rPr lang="cs-CZ" sz="2400" dirty="0">
                <a:solidFill>
                  <a:srgbClr val="00467A"/>
                </a:solidFill>
              </a:rPr>
              <a:t>Kdo, byť i z nedbalosti, poruší jiný právní předpis upravující nakládání s odpady tím, že přepraví odpad přes hranice státu bez oznámení nebo souhlasu příslušného orgánu veřejné moci, anebo v takovém oznámení nebo žádosti o souhlas nebo v připojených podkladech uvede nepravdivé nebo hrubě zkreslené údaje nebo podstatné údaje zamlčí, bude potrestán odnětím svobody až na jeden rok nebo zákazem činnost</a:t>
            </a:r>
          </a:p>
          <a:p>
            <a:pPr marL="34290" indent="0" algn="just">
              <a:spcAft>
                <a:spcPts val="0"/>
              </a:spcAft>
              <a:buNone/>
              <a:defRPr/>
            </a:pPr>
            <a:r>
              <a:rPr lang="cs-CZ" sz="2400" dirty="0">
                <a:solidFill>
                  <a:srgbClr val="00467A"/>
                </a:solidFill>
              </a:rPr>
              <a:t>Kdo, byť i z nedbalosti, v rozporu s jiným právním předpisem ukládá odpady nebo je odkládá, přepravuje nebo jinak s nimi nakládá, a tím způsobí poškození nebo ohrožení životního prostředí, k jehož odstranění je třeba vynaložit náklady ve značném rozsahu, bude potrestán odnětím svobody až na dvě léta nebo zákazem činnosti.</a:t>
            </a:r>
          </a:p>
        </p:txBody>
      </p:sp>
      <p:sp>
        <p:nvSpPr>
          <p:cNvPr id="113667" name="Rectangle 4">
            <a:extLst>
              <a:ext uri="{FF2B5EF4-FFF2-40B4-BE49-F238E27FC236}">
                <a16:creationId xmlns:a16="http://schemas.microsoft.com/office/drawing/2014/main" id="{93E47D8F-1B52-4C96-90BE-D49998F9CF0C}"/>
              </a:ext>
            </a:extLst>
          </p:cNvPr>
          <p:cNvSpPr>
            <a:spLocks noChangeArrowheads="1"/>
          </p:cNvSpPr>
          <p:nvPr/>
        </p:nvSpPr>
        <p:spPr bwMode="auto">
          <a:xfrm>
            <a:off x="-2200275" y="2970214"/>
            <a:ext cx="247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a:t>
            </a:r>
          </a:p>
          <a:p>
            <a:pPr eaLnBrk="1" hangingPunct="1"/>
            <a:endParaRPr lang="cs-CZ" altLang="cs-CZ">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a:extLst>
              <a:ext uri="{FF2B5EF4-FFF2-40B4-BE49-F238E27FC236}">
                <a16:creationId xmlns:a16="http://schemas.microsoft.com/office/drawing/2014/main" id="{F2F9292A-46EE-4A9B-9C1E-B6D6708DCE7E}"/>
              </a:ext>
            </a:extLst>
          </p:cNvPr>
          <p:cNvSpPr>
            <a:spLocks noGrp="1" noChangeArrowheads="1"/>
          </p:cNvSpPr>
          <p:nvPr>
            <p:ph idx="1"/>
          </p:nvPr>
        </p:nvSpPr>
        <p:spPr>
          <a:xfrm>
            <a:off x="2028031" y="457154"/>
            <a:ext cx="8135937" cy="6119813"/>
          </a:xfrm>
        </p:spPr>
        <p:txBody>
          <a:bodyPr/>
          <a:lstStyle/>
          <a:p>
            <a:pPr algn="ctr">
              <a:buNone/>
            </a:pPr>
            <a:r>
              <a:rPr lang="cs-CZ" altLang="en-US" sz="3200" b="1" dirty="0">
                <a:solidFill>
                  <a:srgbClr val="00467A"/>
                </a:solidFill>
              </a:rPr>
              <a:t>§ 306</a:t>
            </a:r>
          </a:p>
          <a:p>
            <a:pPr algn="ctr">
              <a:buNone/>
            </a:pPr>
            <a:r>
              <a:rPr lang="cs-CZ" altLang="en-US" sz="3200" b="1" dirty="0">
                <a:solidFill>
                  <a:srgbClr val="00467A"/>
                </a:solidFill>
              </a:rPr>
              <a:t>Šíření nakažlivé nemoci zvířat</a:t>
            </a:r>
          </a:p>
          <a:p>
            <a:pPr eaLnBrk="1" hangingPunct="1">
              <a:buFontTx/>
              <a:buNone/>
            </a:pPr>
            <a:endParaRPr lang="cs-CZ" altLang="en-US" sz="1400" b="1" dirty="0">
              <a:solidFill>
                <a:srgbClr val="00467A"/>
              </a:solidFill>
            </a:endParaRPr>
          </a:p>
          <a:p>
            <a:pPr eaLnBrk="1" hangingPunct="1"/>
            <a:r>
              <a:rPr lang="cs-CZ" altLang="en-US" sz="2800" dirty="0">
                <a:solidFill>
                  <a:srgbClr val="00467A"/>
                </a:solidFill>
              </a:rPr>
              <a:t>kdo, byť i z nedbalosti, způsobí nebo zvýší nebezpečí zavlečení nebo rozšíření nakažlivé nemoci zvířat v zájmových chovech, hospodářských zvířat nebo volně žijících zvířat, bude potrestán odnětím svobody až na jeden rok, zákazem činnosti nebo propadnutím věci.</a:t>
            </a:r>
          </a:p>
          <a:p>
            <a:pPr eaLnBrk="1" hangingPunct="1">
              <a:buFontTx/>
              <a:buNone/>
            </a:pPr>
            <a:endParaRPr lang="cs-CZ" altLang="en-US" sz="2800" dirty="0">
              <a:solidFill>
                <a:srgbClr val="00467A"/>
              </a:solidFill>
            </a:endParaRPr>
          </a:p>
          <a:p>
            <a:pPr eaLnBrk="1" hangingPunct="1"/>
            <a:r>
              <a:rPr lang="cs-CZ" altLang="en-US" sz="2800" b="1" dirty="0">
                <a:solidFill>
                  <a:srgbClr val="00467A"/>
                </a:solidFill>
              </a:rPr>
              <a:t>Nařízení vlády </a:t>
            </a:r>
            <a:r>
              <a:rPr lang="cs-CZ" altLang="en-US" sz="2800" b="1" u="sng" dirty="0">
                <a:solidFill>
                  <a:srgbClr val="00467A"/>
                </a:solidFill>
              </a:rPr>
              <a:t>č. 453/2009 Sb.</a:t>
            </a:r>
            <a:r>
              <a:rPr lang="cs-CZ" altLang="en-US" sz="2800" u="sng" dirty="0">
                <a:solidFill>
                  <a:srgbClr val="00467A"/>
                </a:solidFill>
              </a:rPr>
              <a:t>, </a:t>
            </a:r>
            <a:r>
              <a:rPr lang="cs-CZ" altLang="en-US" sz="2800" dirty="0">
                <a:solidFill>
                  <a:srgbClr val="00467A"/>
                </a:solidFill>
              </a:rPr>
              <a:t>kterým se pro účely trestního zákoníku stanoví, co se považuje za nakažlivé lidské nemoci, nakažlivé nemoci zvířat, nakažlivé nemoci rostlin a škůdce užitkových rostlin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732449-2EBF-485B-A32A-4A19527AFE39}"/>
              </a:ext>
            </a:extLst>
          </p:cNvPr>
          <p:cNvSpPr>
            <a:spLocks noGrp="1"/>
          </p:cNvSpPr>
          <p:nvPr>
            <p:ph type="title"/>
          </p:nvPr>
        </p:nvSpPr>
        <p:spPr>
          <a:xfrm>
            <a:off x="836139" y="1851793"/>
            <a:ext cx="10803925" cy="3997072"/>
          </a:xfrm>
        </p:spPr>
        <p:txBody>
          <a:bodyPr>
            <a:normAutofit fontScale="90000"/>
          </a:bodyPr>
          <a:lstStyle/>
          <a:p>
            <a:r>
              <a:rPr lang="cs-CZ" sz="3600" dirty="0">
                <a:solidFill>
                  <a:schemeClr val="tx2">
                    <a:lumMod val="75000"/>
                  </a:schemeClr>
                </a:solidFill>
              </a:rPr>
              <a:t>Zákon č. 40/2009 Sb. trestní zákon</a:t>
            </a:r>
            <a:br>
              <a:rPr lang="cs-CZ" sz="3600" dirty="0">
                <a:solidFill>
                  <a:schemeClr val="tx2">
                    <a:lumMod val="75000"/>
                  </a:schemeClr>
                </a:solidFill>
              </a:rPr>
            </a:br>
            <a:br>
              <a:rPr lang="cs-CZ" sz="3600" dirty="0">
                <a:solidFill>
                  <a:schemeClr val="tx2">
                    <a:lumMod val="75000"/>
                  </a:schemeClr>
                </a:solidFill>
              </a:rPr>
            </a:br>
            <a:r>
              <a:rPr lang="cs-CZ" sz="3600" dirty="0">
                <a:solidFill>
                  <a:schemeClr val="tx2">
                    <a:lumMod val="75000"/>
                  </a:schemeClr>
                </a:solidFill>
              </a:rPr>
              <a:t>Nařízení vlády č. 453/2009 Sb., kterým se pro účely trestního zákoníku stanoví, co se považuje za nakažlivé lidské nemoci, nakažlivé nemoci zvířat, nakažlivé nemoci rostlin a škůdce užitkových rostlin</a:t>
            </a:r>
            <a:br>
              <a:rPr lang="cs-CZ" sz="3600" dirty="0">
                <a:solidFill>
                  <a:schemeClr val="tx2">
                    <a:lumMod val="75000"/>
                  </a:schemeClr>
                </a:solidFill>
              </a:rPr>
            </a:br>
            <a:br>
              <a:rPr lang="cs-CZ" sz="3600" dirty="0">
                <a:solidFill>
                  <a:schemeClr val="tx2">
                    <a:lumMod val="75000"/>
                  </a:schemeClr>
                </a:solidFill>
              </a:rPr>
            </a:br>
            <a:r>
              <a:rPr lang="cs-CZ" sz="3600" dirty="0">
                <a:solidFill>
                  <a:schemeClr val="tx2">
                    <a:lumMod val="75000"/>
                  </a:schemeClr>
                </a:solidFill>
              </a:rPr>
              <a:t>Zákon č. 141/1961 Sb., o trestním řízení soudním (trestní řád)</a:t>
            </a:r>
            <a:endParaRPr lang="cs-CZ" sz="3600" dirty="0"/>
          </a:p>
        </p:txBody>
      </p:sp>
      <p:sp>
        <p:nvSpPr>
          <p:cNvPr id="4" name="TextovéPole 3">
            <a:extLst>
              <a:ext uri="{FF2B5EF4-FFF2-40B4-BE49-F238E27FC236}">
                <a16:creationId xmlns:a16="http://schemas.microsoft.com/office/drawing/2014/main" id="{0B0FBC81-87A9-414B-960B-CE7745CC441A}"/>
              </a:ext>
            </a:extLst>
          </p:cNvPr>
          <p:cNvSpPr txBox="1"/>
          <p:nvPr/>
        </p:nvSpPr>
        <p:spPr>
          <a:xfrm>
            <a:off x="4237703" y="624414"/>
            <a:ext cx="4383793" cy="769441"/>
          </a:xfrm>
          <a:prstGeom prst="rect">
            <a:avLst/>
          </a:prstGeom>
          <a:noFill/>
        </p:spPr>
        <p:txBody>
          <a:bodyPr wrap="square" rtlCol="0">
            <a:spAutoFit/>
          </a:bodyPr>
          <a:lstStyle/>
          <a:p>
            <a:r>
              <a:rPr lang="cs-CZ" sz="4400" b="1" dirty="0">
                <a:solidFill>
                  <a:schemeClr val="accent2">
                    <a:lumMod val="75000"/>
                  </a:schemeClr>
                </a:solidFill>
                <a:latin typeface="+mj-lt"/>
              </a:rPr>
              <a:t>Legislativa</a:t>
            </a:r>
          </a:p>
        </p:txBody>
      </p:sp>
    </p:spTree>
    <p:extLst>
      <p:ext uri="{BB962C8B-B14F-4D97-AF65-F5344CB8AC3E}">
        <p14:creationId xmlns:p14="http://schemas.microsoft.com/office/powerpoint/2010/main" val="684561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7" name="Rectangle 3">
            <a:extLst>
              <a:ext uri="{FF2B5EF4-FFF2-40B4-BE49-F238E27FC236}">
                <a16:creationId xmlns:a16="http://schemas.microsoft.com/office/drawing/2014/main" id="{8DA2B533-E842-40FF-8D9C-9028CAB753D0}"/>
              </a:ext>
            </a:extLst>
          </p:cNvPr>
          <p:cNvSpPr>
            <a:spLocks noGrp="1" noChangeArrowheads="1"/>
          </p:cNvSpPr>
          <p:nvPr>
            <p:ph idx="1"/>
          </p:nvPr>
        </p:nvSpPr>
        <p:spPr>
          <a:xfrm>
            <a:off x="1182029" y="1922811"/>
            <a:ext cx="10047250" cy="4578350"/>
          </a:xfrm>
        </p:spPr>
        <p:txBody>
          <a:bodyPr>
            <a:normAutofit fontScale="92500" lnSpcReduction="20000"/>
          </a:bodyPr>
          <a:lstStyle/>
          <a:p>
            <a:pPr marL="0" indent="0">
              <a:buNone/>
            </a:pPr>
            <a:r>
              <a:rPr lang="cs-CZ" sz="3000">
                <a:solidFill>
                  <a:schemeClr val="accent2">
                    <a:lumMod val="75000"/>
                  </a:schemeClr>
                </a:solidFill>
              </a:rPr>
              <a:t>§ 302 Týrání </a:t>
            </a:r>
            <a:r>
              <a:rPr lang="cs-CZ" sz="3000" dirty="0">
                <a:solidFill>
                  <a:schemeClr val="accent2">
                    <a:lumMod val="75000"/>
                  </a:schemeClr>
                </a:solidFill>
              </a:rPr>
              <a:t>zvířat: Kdo týrá zvíře </a:t>
            </a:r>
            <a:r>
              <a:rPr lang="cs-CZ" sz="3000" b="1" dirty="0">
                <a:solidFill>
                  <a:schemeClr val="accent2">
                    <a:lumMod val="75000"/>
                  </a:schemeClr>
                </a:solidFill>
              </a:rPr>
              <a:t>surovým nebo trýznivým </a:t>
            </a:r>
            <a:r>
              <a:rPr lang="cs-CZ" sz="3000" dirty="0">
                <a:solidFill>
                  <a:schemeClr val="accent2">
                    <a:lumMod val="75000"/>
                  </a:schemeClr>
                </a:solidFill>
              </a:rPr>
              <a:t>způsobem, bude potrestán odnětím svobody na šest měsíců až na tři léta, zákazem činnosti nebo propadnutím věci.</a:t>
            </a:r>
          </a:p>
          <a:p>
            <a:pPr marL="0" indent="0">
              <a:buNone/>
            </a:pPr>
            <a:r>
              <a:rPr lang="cs-CZ" sz="3000" dirty="0">
                <a:solidFill>
                  <a:schemeClr val="accent2">
                    <a:lumMod val="75000"/>
                  </a:schemeClr>
                </a:solidFill>
              </a:rPr>
              <a:t>§ 302a Chov zvířat v nevhodných podmínkách</a:t>
            </a:r>
          </a:p>
          <a:p>
            <a:pPr marL="0" indent="0">
              <a:buNone/>
            </a:pPr>
            <a:r>
              <a:rPr lang="cs-CZ" sz="3000" dirty="0">
                <a:solidFill>
                  <a:schemeClr val="accent2">
                    <a:lumMod val="75000"/>
                  </a:schemeClr>
                </a:solidFill>
              </a:rPr>
              <a:t>§ 303 Zanedbání péče o zvíře z nedbalosti</a:t>
            </a:r>
          </a:p>
          <a:p>
            <a:pPr marL="33338" indent="0">
              <a:buNone/>
            </a:pPr>
            <a:r>
              <a:rPr lang="cs-CZ" altLang="cs-CZ" sz="2800" dirty="0">
                <a:solidFill>
                  <a:schemeClr val="accent2">
                    <a:lumMod val="75000"/>
                  </a:schemeClr>
                </a:solidFill>
              </a:rPr>
              <a:t>§ 151 Neposkytnutí pomoci řidičem dopravního prostředku</a:t>
            </a:r>
          </a:p>
          <a:p>
            <a:pPr marL="33338" indent="0">
              <a:buNone/>
            </a:pPr>
            <a:r>
              <a:rPr lang="cs-CZ" altLang="cs-CZ" sz="2800" dirty="0">
                <a:solidFill>
                  <a:schemeClr val="accent2">
                    <a:lumMod val="75000"/>
                  </a:schemeClr>
                </a:solidFill>
              </a:rPr>
              <a:t>§ 205 Krádež</a:t>
            </a:r>
          </a:p>
          <a:p>
            <a:pPr marL="33338" indent="0">
              <a:buNone/>
            </a:pPr>
            <a:r>
              <a:rPr lang="cs-CZ" altLang="cs-CZ" sz="2800" dirty="0">
                <a:solidFill>
                  <a:schemeClr val="accent2">
                    <a:lumMod val="75000"/>
                  </a:schemeClr>
                </a:solidFill>
              </a:rPr>
              <a:t>§ 228 Poškození cizí věci</a:t>
            </a:r>
          </a:p>
          <a:p>
            <a:pPr marL="33338" indent="0">
              <a:buNone/>
            </a:pPr>
            <a:r>
              <a:rPr lang="cs-CZ" altLang="cs-CZ" sz="2800" dirty="0">
                <a:solidFill>
                  <a:schemeClr val="accent2">
                    <a:lumMod val="75000"/>
                  </a:schemeClr>
                </a:solidFill>
              </a:rPr>
              <a:t>§ 251 Neoprávněné podnikání</a:t>
            </a:r>
          </a:p>
          <a:p>
            <a:pPr marL="33338" indent="0">
              <a:buNone/>
            </a:pPr>
            <a:r>
              <a:rPr lang="cs-CZ" altLang="cs-CZ" sz="2800" dirty="0">
                <a:solidFill>
                  <a:schemeClr val="accent2">
                    <a:lumMod val="75000"/>
                  </a:schemeClr>
                </a:solidFill>
              </a:rPr>
              <a:t>§ 346 Křivá výpověď a nepravdivý znalecký posudek</a:t>
            </a:r>
          </a:p>
          <a:p>
            <a:pPr marL="33338" indent="0">
              <a:buNone/>
            </a:pPr>
            <a:endParaRPr lang="cs-CZ" altLang="cs-CZ" sz="2800" dirty="0">
              <a:solidFill>
                <a:srgbClr val="00467A"/>
              </a:solidFill>
            </a:endParaRPr>
          </a:p>
          <a:p>
            <a:pPr marL="33338" indent="0">
              <a:buNone/>
            </a:pPr>
            <a:endParaRPr lang="cs-CZ" altLang="cs-CZ" sz="2800" b="1" dirty="0">
              <a:solidFill>
                <a:srgbClr val="00467A"/>
              </a:solidFill>
            </a:endParaRPr>
          </a:p>
        </p:txBody>
      </p:sp>
      <p:sp>
        <p:nvSpPr>
          <p:cNvPr id="2" name="TextovéPole 1">
            <a:extLst>
              <a:ext uri="{FF2B5EF4-FFF2-40B4-BE49-F238E27FC236}">
                <a16:creationId xmlns:a16="http://schemas.microsoft.com/office/drawing/2014/main" id="{40320746-CABE-4AFF-A428-4F5D32C7B453}"/>
              </a:ext>
            </a:extLst>
          </p:cNvPr>
          <p:cNvSpPr txBox="1"/>
          <p:nvPr/>
        </p:nvSpPr>
        <p:spPr>
          <a:xfrm>
            <a:off x="4415884" y="769435"/>
            <a:ext cx="3055434" cy="584775"/>
          </a:xfrm>
          <a:prstGeom prst="rect">
            <a:avLst/>
          </a:prstGeom>
          <a:noFill/>
        </p:spPr>
        <p:txBody>
          <a:bodyPr wrap="square" rtlCol="0">
            <a:spAutoFit/>
          </a:bodyPr>
          <a:lstStyle/>
          <a:p>
            <a:r>
              <a:rPr lang="cs-CZ" sz="3200" dirty="0">
                <a:solidFill>
                  <a:schemeClr val="accent2">
                    <a:lumMod val="75000"/>
                  </a:schemeClr>
                </a:solidFill>
              </a:rPr>
              <a:t>Další vybrané TČ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41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41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41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414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4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E05C083F-E878-4AF5-929F-C490DEE6BC9F}"/>
              </a:ext>
            </a:extLst>
          </p:cNvPr>
          <p:cNvSpPr>
            <a:spLocks noGrp="1" noChangeArrowheads="1"/>
          </p:cNvSpPr>
          <p:nvPr>
            <p:ph type="title" idx="4294967295"/>
          </p:nvPr>
        </p:nvSpPr>
        <p:spPr>
          <a:xfrm>
            <a:off x="4813914" y="890677"/>
            <a:ext cx="2564171" cy="915987"/>
          </a:xfrm>
        </p:spPr>
        <p:txBody>
          <a:bodyPr>
            <a:normAutofit/>
          </a:bodyPr>
          <a:lstStyle/>
          <a:p>
            <a:pPr eaLnBrk="1" hangingPunct="1"/>
            <a:r>
              <a:rPr lang="cs-CZ" altLang="en-US" sz="3600" b="1" dirty="0">
                <a:solidFill>
                  <a:srgbClr val="00467A"/>
                </a:solidFill>
              </a:rPr>
              <a:t>TRESTNÝ ČIN</a:t>
            </a:r>
          </a:p>
        </p:txBody>
      </p:sp>
      <p:sp>
        <p:nvSpPr>
          <p:cNvPr id="60419" name="Rectangle 3">
            <a:extLst>
              <a:ext uri="{FF2B5EF4-FFF2-40B4-BE49-F238E27FC236}">
                <a16:creationId xmlns:a16="http://schemas.microsoft.com/office/drawing/2014/main" id="{7717D570-EF49-415A-9137-0699BE27B3F7}"/>
              </a:ext>
            </a:extLst>
          </p:cNvPr>
          <p:cNvSpPr>
            <a:spLocks noGrp="1" noChangeArrowheads="1"/>
          </p:cNvSpPr>
          <p:nvPr>
            <p:ph idx="4294967295"/>
          </p:nvPr>
        </p:nvSpPr>
        <p:spPr>
          <a:xfrm>
            <a:off x="979539" y="2335583"/>
            <a:ext cx="10573364" cy="3808739"/>
          </a:xfrm>
        </p:spPr>
        <p:txBody>
          <a:bodyPr rtlCol="0">
            <a:normAutofit lnSpcReduction="10000"/>
          </a:bodyPr>
          <a:lstStyle/>
          <a:p>
            <a:pPr marL="411480" indent="-457200">
              <a:spcAft>
                <a:spcPts val="0"/>
              </a:spcAft>
              <a:buFont typeface="Wingdings" panose="05000000000000000000" pitchFamily="2" charset="2"/>
              <a:buChar char="Ø"/>
              <a:defRPr/>
            </a:pPr>
            <a:r>
              <a:rPr lang="cs-CZ" altLang="cs-CZ" sz="2800" dirty="0">
                <a:solidFill>
                  <a:schemeClr val="tx2">
                    <a:lumMod val="75000"/>
                  </a:schemeClr>
                </a:solidFill>
              </a:rPr>
              <a:t>Zákaz retroaktivity</a:t>
            </a:r>
          </a:p>
          <a:p>
            <a:pPr marL="411480" indent="-457200">
              <a:spcAft>
                <a:spcPts val="0"/>
              </a:spcAft>
              <a:buFont typeface="Wingdings" panose="05000000000000000000" pitchFamily="2" charset="2"/>
              <a:buChar char="Ø"/>
              <a:defRPr/>
            </a:pPr>
            <a:r>
              <a:rPr lang="cs-CZ" altLang="cs-CZ" sz="2800" dirty="0">
                <a:solidFill>
                  <a:schemeClr val="tx2">
                    <a:lumMod val="75000"/>
                  </a:schemeClr>
                </a:solidFill>
              </a:rPr>
              <a:t>Časová působnost</a:t>
            </a:r>
          </a:p>
          <a:p>
            <a:pPr marL="411480" indent="-457200">
              <a:spcAft>
                <a:spcPts val="0"/>
              </a:spcAft>
              <a:buFont typeface="Wingdings" panose="05000000000000000000" pitchFamily="2" charset="2"/>
              <a:buChar char="Ø"/>
              <a:defRPr/>
            </a:pPr>
            <a:r>
              <a:rPr lang="cs-CZ" altLang="cs-CZ" sz="2800" dirty="0">
                <a:solidFill>
                  <a:schemeClr val="tx2">
                    <a:lumMod val="75000"/>
                  </a:schemeClr>
                </a:solidFill>
              </a:rPr>
              <a:t>Věk</a:t>
            </a:r>
          </a:p>
          <a:p>
            <a:pPr marL="411480" indent="-457200">
              <a:spcAft>
                <a:spcPts val="0"/>
              </a:spcAft>
              <a:buFont typeface="Wingdings" panose="05000000000000000000" pitchFamily="2" charset="2"/>
              <a:buChar char="Ø"/>
              <a:defRPr/>
            </a:pPr>
            <a:endParaRPr lang="cs-CZ" altLang="cs-CZ" sz="2800" dirty="0">
              <a:solidFill>
                <a:schemeClr val="tx2">
                  <a:lumMod val="75000"/>
                </a:schemeClr>
              </a:solidFill>
            </a:endParaRPr>
          </a:p>
          <a:p>
            <a:pPr marL="411480" indent="-457200">
              <a:spcAft>
                <a:spcPts val="0"/>
              </a:spcAft>
              <a:buFont typeface="Wingdings" panose="05000000000000000000" pitchFamily="2" charset="2"/>
              <a:buChar char="Ø"/>
              <a:defRPr/>
            </a:pPr>
            <a:r>
              <a:rPr lang="cs-CZ" altLang="cs-CZ" sz="2800" dirty="0">
                <a:solidFill>
                  <a:schemeClr val="tx2">
                    <a:lumMod val="75000"/>
                  </a:schemeClr>
                </a:solidFill>
              </a:rPr>
              <a:t>protiprávní čin, který trestní zákon označuje za trestný a který vykazuje znaky uvedené v takovém zákoně</a:t>
            </a:r>
          </a:p>
          <a:p>
            <a:pPr marL="411480" indent="-457200">
              <a:spcAft>
                <a:spcPts val="0"/>
              </a:spcAft>
              <a:buFont typeface="Wingdings" panose="05000000000000000000" pitchFamily="2" charset="2"/>
              <a:buChar char="Ø"/>
              <a:defRPr/>
            </a:pPr>
            <a:r>
              <a:rPr lang="cs-CZ" altLang="cs-CZ" sz="2800" dirty="0">
                <a:solidFill>
                  <a:schemeClr val="tx2">
                    <a:lumMod val="75000"/>
                  </a:schemeClr>
                </a:solidFill>
              </a:rPr>
              <a:t>třeba </a:t>
            </a:r>
            <a:r>
              <a:rPr lang="cs-CZ" altLang="cs-CZ" sz="2800" b="1" dirty="0">
                <a:solidFill>
                  <a:schemeClr val="tx2">
                    <a:lumMod val="75000"/>
                  </a:schemeClr>
                </a:solidFill>
              </a:rPr>
              <a:t>úmyslného</a:t>
            </a:r>
            <a:r>
              <a:rPr lang="cs-CZ" altLang="cs-CZ" sz="2800" dirty="0">
                <a:solidFill>
                  <a:schemeClr val="tx2">
                    <a:lumMod val="75000"/>
                  </a:schemeClr>
                </a:solidFill>
              </a:rPr>
              <a:t> zavinění, nestanoví-li trestní zákon výslovně, že postačí zavinění z nedbalosti</a:t>
            </a:r>
          </a:p>
        </p:txBody>
      </p:sp>
      <p:sp>
        <p:nvSpPr>
          <p:cNvPr id="2" name="Obdélník 1">
            <a:extLst>
              <a:ext uri="{FF2B5EF4-FFF2-40B4-BE49-F238E27FC236}">
                <a16:creationId xmlns:a16="http://schemas.microsoft.com/office/drawing/2014/main" id="{97CA380A-4F71-417D-B867-115A417AF959}"/>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3B10C1A4-CD58-4E8F-8B52-BA8A774E8A96}"/>
              </a:ext>
            </a:extLst>
          </p:cNvPr>
          <p:cNvSpPr>
            <a:spLocks noGrp="1" noChangeArrowheads="1"/>
          </p:cNvSpPr>
          <p:nvPr>
            <p:ph type="title"/>
          </p:nvPr>
        </p:nvSpPr>
        <p:spPr>
          <a:xfrm>
            <a:off x="4309961" y="868875"/>
            <a:ext cx="3251046" cy="863600"/>
          </a:xfrm>
        </p:spPr>
        <p:txBody>
          <a:bodyPr>
            <a:normAutofit/>
          </a:bodyPr>
          <a:lstStyle/>
          <a:p>
            <a:pPr eaLnBrk="1" hangingPunct="1"/>
            <a:r>
              <a:rPr lang="cs-CZ" altLang="en-US" sz="4000" b="1" dirty="0">
                <a:solidFill>
                  <a:srgbClr val="00467A"/>
                </a:solidFill>
              </a:rPr>
              <a:t>Trestné činy</a:t>
            </a:r>
          </a:p>
        </p:txBody>
      </p:sp>
      <p:sp>
        <p:nvSpPr>
          <p:cNvPr id="137219" name="Rectangle 3">
            <a:extLst>
              <a:ext uri="{FF2B5EF4-FFF2-40B4-BE49-F238E27FC236}">
                <a16:creationId xmlns:a16="http://schemas.microsoft.com/office/drawing/2014/main" id="{4373311B-C524-4555-8DFF-BED7A9AE4465}"/>
              </a:ext>
            </a:extLst>
          </p:cNvPr>
          <p:cNvSpPr>
            <a:spLocks noGrp="1" noChangeArrowheads="1"/>
          </p:cNvSpPr>
          <p:nvPr>
            <p:ph idx="1"/>
          </p:nvPr>
        </p:nvSpPr>
        <p:spPr>
          <a:xfrm>
            <a:off x="1042220" y="2027903"/>
            <a:ext cx="9324617" cy="4038600"/>
          </a:xfrm>
        </p:spPr>
        <p:txBody>
          <a:bodyPr rtlCol="0">
            <a:normAutofit/>
          </a:bodyPr>
          <a:lstStyle/>
          <a:p>
            <a:pPr indent="-137160">
              <a:spcAft>
                <a:spcPts val="0"/>
              </a:spcAft>
              <a:defRPr/>
            </a:pPr>
            <a:r>
              <a:rPr lang="cs-CZ" sz="2800" dirty="0">
                <a:solidFill>
                  <a:schemeClr val="tx2">
                    <a:lumMod val="75000"/>
                  </a:schemeClr>
                </a:solidFill>
              </a:rPr>
              <a:t> </a:t>
            </a:r>
            <a:r>
              <a:rPr lang="cs-CZ" sz="2800" b="1" dirty="0">
                <a:solidFill>
                  <a:schemeClr val="tx2">
                    <a:lumMod val="75000"/>
                  </a:schemeClr>
                </a:solidFill>
              </a:rPr>
              <a:t>Přečiny </a:t>
            </a:r>
          </a:p>
          <a:p>
            <a:pPr lvl="1" indent="-137160">
              <a:defRPr/>
            </a:pPr>
            <a:r>
              <a:rPr lang="cs-CZ" sz="2400" dirty="0">
                <a:solidFill>
                  <a:schemeClr val="tx2">
                    <a:lumMod val="75000"/>
                  </a:schemeClr>
                </a:solidFill>
              </a:rPr>
              <a:t>Všechny nedbalostní TČ a úmyslné TČ (odnětí svobody 5 let) </a:t>
            </a:r>
          </a:p>
          <a:p>
            <a:pPr indent="-137160">
              <a:spcAft>
                <a:spcPts val="0"/>
              </a:spcAft>
              <a:defRPr/>
            </a:pPr>
            <a:r>
              <a:rPr lang="cs-CZ" sz="2800" dirty="0">
                <a:solidFill>
                  <a:schemeClr val="tx2">
                    <a:lumMod val="75000"/>
                  </a:schemeClr>
                </a:solidFill>
              </a:rPr>
              <a:t> </a:t>
            </a:r>
          </a:p>
          <a:p>
            <a:pPr indent="-137160">
              <a:spcAft>
                <a:spcPts val="0"/>
              </a:spcAft>
              <a:defRPr/>
            </a:pPr>
            <a:r>
              <a:rPr lang="cs-CZ" sz="2800" b="1" dirty="0">
                <a:solidFill>
                  <a:schemeClr val="tx2">
                    <a:lumMod val="75000"/>
                  </a:schemeClr>
                </a:solidFill>
              </a:rPr>
              <a:t>Zločiny</a:t>
            </a:r>
          </a:p>
          <a:p>
            <a:pPr lvl="1" indent="-137160">
              <a:defRPr/>
            </a:pPr>
            <a:r>
              <a:rPr lang="cs-CZ" sz="2400" dirty="0">
                <a:solidFill>
                  <a:schemeClr val="tx2">
                    <a:lumMod val="75000"/>
                  </a:schemeClr>
                </a:solidFill>
              </a:rPr>
              <a:t>ostatní TČ</a:t>
            </a:r>
          </a:p>
          <a:p>
            <a:pPr lvl="1" indent="-137160">
              <a:defRPr/>
            </a:pPr>
            <a:r>
              <a:rPr lang="cs-CZ" sz="2400" dirty="0">
                <a:solidFill>
                  <a:schemeClr val="tx2">
                    <a:lumMod val="75000"/>
                  </a:schemeClr>
                </a:solidFill>
              </a:rPr>
              <a:t>zvlášť závažné zločiny: úmyslné TČ (odnětí svobody 10 let)</a:t>
            </a:r>
            <a:endParaRPr lang="cs-CZ" sz="2000" dirty="0">
              <a:solidFill>
                <a:schemeClr val="tx2">
                  <a:lumMod val="75000"/>
                </a:schemeClr>
              </a:solidFill>
            </a:endParaRPr>
          </a:p>
        </p:txBody>
      </p:sp>
      <p:sp>
        <p:nvSpPr>
          <p:cNvPr id="4" name="Obdélník 3">
            <a:extLst>
              <a:ext uri="{FF2B5EF4-FFF2-40B4-BE49-F238E27FC236}">
                <a16:creationId xmlns:a16="http://schemas.microsoft.com/office/drawing/2014/main" id="{FF5CF4D4-5858-4957-95A0-7809A7680292}"/>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4A3877E3-3F5A-4AB2-B188-9B37B3220305}"/>
              </a:ext>
            </a:extLst>
          </p:cNvPr>
          <p:cNvSpPr>
            <a:spLocks noGrp="1" noChangeArrowheads="1"/>
          </p:cNvSpPr>
          <p:nvPr>
            <p:ph idx="1"/>
          </p:nvPr>
        </p:nvSpPr>
        <p:spPr>
          <a:xfrm>
            <a:off x="1049624" y="1956875"/>
            <a:ext cx="9771719" cy="4032250"/>
          </a:xfrm>
        </p:spPr>
        <p:txBody>
          <a:bodyPr/>
          <a:lstStyle/>
          <a:p>
            <a:pPr eaLnBrk="1" hangingPunct="1">
              <a:buFontTx/>
              <a:buNone/>
            </a:pPr>
            <a:r>
              <a:rPr lang="cs-CZ" altLang="cs-CZ" sz="3200" b="1" dirty="0">
                <a:solidFill>
                  <a:schemeClr val="accent2">
                    <a:lumMod val="75000"/>
                  </a:schemeClr>
                </a:solidFill>
              </a:rPr>
              <a:t>ÚMYSLNÉ </a:t>
            </a:r>
          </a:p>
          <a:p>
            <a:pPr eaLnBrk="1" hangingPunct="1">
              <a:buFontTx/>
              <a:buNone/>
            </a:pPr>
            <a:endParaRPr lang="cs-CZ" altLang="cs-CZ" sz="3200" b="1" dirty="0">
              <a:solidFill>
                <a:schemeClr val="accent2">
                  <a:lumMod val="75000"/>
                </a:schemeClr>
              </a:solidFill>
            </a:endParaRPr>
          </a:p>
          <a:p>
            <a:pPr lvl="1">
              <a:buFont typeface="Wingdings" panose="05000000000000000000" pitchFamily="2" charset="2"/>
              <a:buChar char="Ø"/>
            </a:pPr>
            <a:r>
              <a:rPr lang="cs-CZ" altLang="cs-CZ" sz="2600" dirty="0">
                <a:solidFill>
                  <a:srgbClr val="292834"/>
                </a:solidFill>
              </a:rPr>
              <a:t> pachatel </a:t>
            </a:r>
            <a:r>
              <a:rPr lang="cs-CZ" altLang="cs-CZ" sz="2600" b="1" dirty="0">
                <a:solidFill>
                  <a:srgbClr val="292834"/>
                </a:solidFill>
              </a:rPr>
              <a:t>chtěl</a:t>
            </a:r>
            <a:r>
              <a:rPr lang="cs-CZ" altLang="cs-CZ" sz="2600" dirty="0">
                <a:solidFill>
                  <a:srgbClr val="292834"/>
                </a:solidFill>
              </a:rPr>
              <a:t> způsobem v tomto zákoně uvedeným porušit nebo ohrozit zájem chráněný tímto zákonem</a:t>
            </a:r>
          </a:p>
          <a:p>
            <a:pPr lvl="1">
              <a:buFont typeface="Wingdings" panose="05000000000000000000" pitchFamily="2" charset="2"/>
              <a:buChar char="Ø"/>
            </a:pPr>
            <a:r>
              <a:rPr lang="cs-CZ" altLang="cs-CZ" sz="2600" dirty="0">
                <a:solidFill>
                  <a:srgbClr val="292834"/>
                </a:solidFill>
              </a:rPr>
              <a:t> pachatel </a:t>
            </a:r>
            <a:r>
              <a:rPr lang="cs-CZ" altLang="cs-CZ" sz="2600" b="1" dirty="0">
                <a:solidFill>
                  <a:srgbClr val="292834"/>
                </a:solidFill>
              </a:rPr>
              <a:t>věděl</a:t>
            </a:r>
            <a:r>
              <a:rPr lang="cs-CZ" altLang="cs-CZ" sz="2600" dirty="0">
                <a:solidFill>
                  <a:srgbClr val="292834"/>
                </a:solidFill>
              </a:rPr>
              <a:t>, že svým jednáním může takové porušení nebo ohrožení způsobit, a pro případ, že je způsobí, byl s tím srozuměn.</a:t>
            </a:r>
            <a:br>
              <a:rPr lang="cs-CZ" altLang="cs-CZ" sz="2600" i="1" dirty="0">
                <a:solidFill>
                  <a:srgbClr val="292834"/>
                </a:solidFill>
              </a:rPr>
            </a:br>
            <a:endParaRPr lang="cs-CZ" altLang="cs-CZ" sz="2600" i="1" dirty="0">
              <a:solidFill>
                <a:srgbClr val="292834"/>
              </a:solidFill>
            </a:endParaRPr>
          </a:p>
        </p:txBody>
      </p:sp>
      <p:sp>
        <p:nvSpPr>
          <p:cNvPr id="3" name="Obdélník 2">
            <a:extLst>
              <a:ext uri="{FF2B5EF4-FFF2-40B4-BE49-F238E27FC236}">
                <a16:creationId xmlns:a16="http://schemas.microsoft.com/office/drawing/2014/main" id="{5A3C7014-A318-449E-A69F-EAD4CF9C9A81}"/>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
        <p:nvSpPr>
          <p:cNvPr id="4" name="Rectangle 2">
            <a:extLst>
              <a:ext uri="{FF2B5EF4-FFF2-40B4-BE49-F238E27FC236}">
                <a16:creationId xmlns:a16="http://schemas.microsoft.com/office/drawing/2014/main" id="{64881AB1-5A96-4EA0-AC45-956C8CD5CD30}"/>
              </a:ext>
            </a:extLst>
          </p:cNvPr>
          <p:cNvSpPr>
            <a:spLocks noGrp="1" noChangeArrowheads="1"/>
          </p:cNvSpPr>
          <p:nvPr>
            <p:ph type="title"/>
          </p:nvPr>
        </p:nvSpPr>
        <p:spPr>
          <a:xfrm>
            <a:off x="4309961" y="868875"/>
            <a:ext cx="3251046" cy="863600"/>
          </a:xfrm>
        </p:spPr>
        <p:txBody>
          <a:bodyPr>
            <a:normAutofit/>
          </a:bodyPr>
          <a:lstStyle/>
          <a:p>
            <a:pPr eaLnBrk="1" hangingPunct="1"/>
            <a:r>
              <a:rPr lang="cs-CZ" altLang="en-US" sz="4000" b="1" dirty="0">
                <a:solidFill>
                  <a:srgbClr val="00467A"/>
                </a:solidFill>
              </a:rPr>
              <a:t>Zavinění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F957F62A-A589-4487-B00C-3C17464104A6}"/>
              </a:ext>
            </a:extLst>
          </p:cNvPr>
          <p:cNvSpPr>
            <a:spLocks noGrp="1" noChangeArrowheads="1"/>
          </p:cNvSpPr>
          <p:nvPr>
            <p:ph idx="1"/>
          </p:nvPr>
        </p:nvSpPr>
        <p:spPr>
          <a:xfrm>
            <a:off x="1201079" y="1859505"/>
            <a:ext cx="10474248" cy="6194425"/>
          </a:xfrm>
        </p:spPr>
        <p:txBody>
          <a:bodyPr/>
          <a:lstStyle/>
          <a:p>
            <a:pPr marL="0" indent="0" eaLnBrk="1" hangingPunct="1">
              <a:buNone/>
            </a:pPr>
            <a:r>
              <a:rPr lang="cs-CZ" altLang="cs-CZ" sz="3200" b="1" dirty="0">
                <a:solidFill>
                  <a:srgbClr val="00467A"/>
                </a:solidFill>
              </a:rPr>
              <a:t>NEDBALOSTNÍ</a:t>
            </a:r>
          </a:p>
          <a:p>
            <a:pPr lvl="2" eaLnBrk="1" hangingPunct="1">
              <a:buFont typeface="Wingdings" panose="05000000000000000000" pitchFamily="2" charset="2"/>
              <a:buChar char="Ø"/>
            </a:pPr>
            <a:r>
              <a:rPr lang="cs-CZ" altLang="cs-CZ" sz="2400" dirty="0">
                <a:solidFill>
                  <a:srgbClr val="292834"/>
                </a:solidFill>
              </a:rPr>
              <a:t>pachatel </a:t>
            </a:r>
            <a:r>
              <a:rPr lang="cs-CZ" altLang="cs-CZ" sz="2400" b="1" dirty="0">
                <a:solidFill>
                  <a:srgbClr val="292834"/>
                </a:solidFill>
              </a:rPr>
              <a:t>věděl</a:t>
            </a:r>
            <a:r>
              <a:rPr lang="cs-CZ" altLang="cs-CZ" sz="2400" dirty="0">
                <a:solidFill>
                  <a:srgbClr val="292834"/>
                </a:solidFill>
              </a:rPr>
              <a:t>, že může způsobem v tomto zákoně uvedeným porušit nebo ohrozit zájem chráněný tímto zákonem, ale bez přiměřených důvodů spoléhal, že takové porušení nebo ohrožení nezpůsobí</a:t>
            </a:r>
          </a:p>
          <a:p>
            <a:pPr lvl="2" eaLnBrk="1" hangingPunct="1">
              <a:buFont typeface="Wingdings" panose="05000000000000000000" pitchFamily="2" charset="2"/>
              <a:buChar char="Ø"/>
            </a:pPr>
            <a:r>
              <a:rPr lang="cs-CZ" altLang="cs-CZ" sz="2400" dirty="0">
                <a:solidFill>
                  <a:srgbClr val="292834"/>
                </a:solidFill>
              </a:rPr>
              <a:t>pachatel </a:t>
            </a:r>
            <a:r>
              <a:rPr lang="cs-CZ" altLang="cs-CZ" sz="2400" b="1" dirty="0">
                <a:solidFill>
                  <a:srgbClr val="292834"/>
                </a:solidFill>
              </a:rPr>
              <a:t>nevěděl</a:t>
            </a:r>
            <a:r>
              <a:rPr lang="cs-CZ" altLang="cs-CZ" sz="2400" dirty="0">
                <a:solidFill>
                  <a:srgbClr val="292834"/>
                </a:solidFill>
              </a:rPr>
              <a:t>, že svým jednáním může takové porušení nebo ohrožení způsobit, ač o tom vzhledem k okolnostem a k svým osobním poměrům vědět měl a mohl</a:t>
            </a:r>
          </a:p>
          <a:p>
            <a:pPr lvl="2" eaLnBrk="1" hangingPunct="1">
              <a:buFont typeface="Wingdings" panose="05000000000000000000" pitchFamily="2" charset="2"/>
              <a:buChar char="Ø"/>
            </a:pPr>
            <a:endParaRPr lang="cs-CZ" altLang="cs-CZ" sz="2400" dirty="0">
              <a:solidFill>
                <a:srgbClr val="292834"/>
              </a:solidFill>
            </a:endParaRPr>
          </a:p>
          <a:p>
            <a:pPr lvl="2" eaLnBrk="1" hangingPunct="1">
              <a:buFont typeface="Wingdings" panose="05000000000000000000" pitchFamily="2" charset="2"/>
              <a:buChar char="Ø"/>
            </a:pPr>
            <a:r>
              <a:rPr lang="cs-CZ" altLang="cs-CZ" sz="2400" dirty="0">
                <a:solidFill>
                  <a:srgbClr val="292834"/>
                </a:solidFill>
              </a:rPr>
              <a:t>TČ je spáchán z </a:t>
            </a:r>
            <a:r>
              <a:rPr lang="cs-CZ" altLang="cs-CZ" sz="2400" b="1" dirty="0">
                <a:solidFill>
                  <a:srgbClr val="292834"/>
                </a:solidFill>
              </a:rPr>
              <a:t>hrubé nedbalosti</a:t>
            </a:r>
            <a:r>
              <a:rPr lang="cs-CZ" altLang="cs-CZ" sz="2400" dirty="0">
                <a:solidFill>
                  <a:srgbClr val="292834"/>
                </a:solidFill>
              </a:rPr>
              <a:t>, jestliže přístup pachatele k požadavku náležité opatrnosti svědčí o zřejmé bezohlednosti pachatele k zájmům chráněným trestním zákonem</a:t>
            </a:r>
          </a:p>
        </p:txBody>
      </p:sp>
      <p:sp>
        <p:nvSpPr>
          <p:cNvPr id="3" name="Obdélník 2">
            <a:extLst>
              <a:ext uri="{FF2B5EF4-FFF2-40B4-BE49-F238E27FC236}">
                <a16:creationId xmlns:a16="http://schemas.microsoft.com/office/drawing/2014/main" id="{C49419CB-99FE-45FE-962F-3409ED6EFFA2}"/>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
        <p:nvSpPr>
          <p:cNvPr id="4" name="Rectangle 2">
            <a:extLst>
              <a:ext uri="{FF2B5EF4-FFF2-40B4-BE49-F238E27FC236}">
                <a16:creationId xmlns:a16="http://schemas.microsoft.com/office/drawing/2014/main" id="{CA709E15-BDB8-4661-B106-59C2CB3837E4}"/>
              </a:ext>
            </a:extLst>
          </p:cNvPr>
          <p:cNvSpPr>
            <a:spLocks noGrp="1" noChangeArrowheads="1"/>
          </p:cNvSpPr>
          <p:nvPr>
            <p:ph type="title"/>
          </p:nvPr>
        </p:nvSpPr>
        <p:spPr>
          <a:xfrm>
            <a:off x="4309961" y="868875"/>
            <a:ext cx="3251046" cy="863600"/>
          </a:xfrm>
        </p:spPr>
        <p:txBody>
          <a:bodyPr>
            <a:normAutofit/>
          </a:bodyPr>
          <a:lstStyle/>
          <a:p>
            <a:pPr eaLnBrk="1" hangingPunct="1"/>
            <a:r>
              <a:rPr lang="cs-CZ" altLang="en-US" sz="4000" b="1" dirty="0">
                <a:solidFill>
                  <a:srgbClr val="00467A"/>
                </a:solidFill>
              </a:rPr>
              <a:t>Zavinění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2AEB8FEC-D649-46BC-8824-49D5897FE592}"/>
              </a:ext>
            </a:extLst>
          </p:cNvPr>
          <p:cNvSpPr>
            <a:spLocks noGrp="1" noChangeArrowheads="1"/>
          </p:cNvSpPr>
          <p:nvPr>
            <p:ph type="title"/>
          </p:nvPr>
        </p:nvSpPr>
        <p:spPr>
          <a:xfrm>
            <a:off x="4200429" y="1075403"/>
            <a:ext cx="3791141" cy="584775"/>
          </a:xfrm>
        </p:spPr>
        <p:txBody>
          <a:bodyPr>
            <a:normAutofit/>
          </a:bodyPr>
          <a:lstStyle/>
          <a:p>
            <a:pPr eaLnBrk="1" hangingPunct="1"/>
            <a:r>
              <a:rPr lang="cs-CZ" altLang="en-US" sz="3600" b="1" dirty="0">
                <a:solidFill>
                  <a:srgbClr val="00467A"/>
                </a:solidFill>
              </a:rPr>
              <a:t>TRESTNÝ ČIN NENÍ</a:t>
            </a:r>
          </a:p>
        </p:txBody>
      </p:sp>
      <p:sp>
        <p:nvSpPr>
          <p:cNvPr id="103427" name="Rectangle 3">
            <a:extLst>
              <a:ext uri="{FF2B5EF4-FFF2-40B4-BE49-F238E27FC236}">
                <a16:creationId xmlns:a16="http://schemas.microsoft.com/office/drawing/2014/main" id="{E74E0C67-0EB4-4534-8772-98C343AADC64}"/>
              </a:ext>
            </a:extLst>
          </p:cNvPr>
          <p:cNvSpPr>
            <a:spLocks noGrp="1" noChangeArrowheads="1"/>
          </p:cNvSpPr>
          <p:nvPr>
            <p:ph idx="1"/>
          </p:nvPr>
        </p:nvSpPr>
        <p:spPr/>
        <p:txBody>
          <a:bodyPr/>
          <a:lstStyle/>
          <a:p>
            <a:pPr algn="ctr" eaLnBrk="1" hangingPunct="1">
              <a:lnSpc>
                <a:spcPct val="80000"/>
              </a:lnSpc>
              <a:buFontTx/>
              <a:buNone/>
            </a:pPr>
            <a:endParaRPr lang="cs-CZ" altLang="cs-CZ" sz="2800" dirty="0">
              <a:solidFill>
                <a:srgbClr val="00467A"/>
              </a:solidFill>
            </a:endParaRPr>
          </a:p>
          <a:p>
            <a:pPr eaLnBrk="1" hangingPunct="1">
              <a:lnSpc>
                <a:spcPct val="80000"/>
              </a:lnSpc>
              <a:buFont typeface="Wingdings" panose="05000000000000000000" pitchFamily="2" charset="2"/>
              <a:buChar char="Ø"/>
            </a:pPr>
            <a:r>
              <a:rPr lang="cs-CZ" altLang="cs-CZ" sz="2800" dirty="0">
                <a:solidFill>
                  <a:srgbClr val="00467A"/>
                </a:solidFill>
              </a:rPr>
              <a:t> čin, jehož stupeň nebezpečnosti pro společnost je nepatrný, i když jinak vykazuje znaky trestného činu</a:t>
            </a:r>
          </a:p>
          <a:p>
            <a:pPr algn="ctr" eaLnBrk="1" hangingPunct="1">
              <a:lnSpc>
                <a:spcPct val="80000"/>
              </a:lnSpc>
              <a:buFont typeface="Wingdings" panose="05000000000000000000" pitchFamily="2" charset="2"/>
              <a:buChar char="Ø"/>
            </a:pPr>
            <a:endParaRPr lang="cs-CZ" altLang="cs-CZ" sz="2800" dirty="0">
              <a:solidFill>
                <a:srgbClr val="00467A"/>
              </a:solidFill>
            </a:endParaRPr>
          </a:p>
          <a:p>
            <a:pPr>
              <a:lnSpc>
                <a:spcPct val="80000"/>
              </a:lnSpc>
              <a:buFont typeface="Wingdings" panose="05000000000000000000" pitchFamily="2" charset="2"/>
              <a:buChar char="Ø"/>
            </a:pPr>
            <a:r>
              <a:rPr lang="cs-CZ" altLang="cs-CZ" sz="2800" dirty="0">
                <a:solidFill>
                  <a:srgbClr val="00467A"/>
                </a:solidFill>
              </a:rPr>
              <a:t> krajní nouze</a:t>
            </a:r>
          </a:p>
          <a:p>
            <a:pPr eaLnBrk="1" hangingPunct="1">
              <a:lnSpc>
                <a:spcPct val="80000"/>
              </a:lnSpc>
              <a:buFont typeface="Wingdings" panose="05000000000000000000" pitchFamily="2" charset="2"/>
              <a:buChar char="Ø"/>
            </a:pPr>
            <a:endParaRPr lang="cs-CZ" altLang="cs-CZ" sz="2800" dirty="0">
              <a:solidFill>
                <a:srgbClr val="00467A"/>
              </a:solidFill>
            </a:endParaRPr>
          </a:p>
          <a:p>
            <a:pPr>
              <a:lnSpc>
                <a:spcPct val="80000"/>
              </a:lnSpc>
              <a:buFont typeface="Wingdings" panose="05000000000000000000" pitchFamily="2" charset="2"/>
              <a:buChar char="Ø"/>
            </a:pPr>
            <a:r>
              <a:rPr lang="cs-CZ" altLang="cs-CZ" sz="2800" dirty="0">
                <a:solidFill>
                  <a:srgbClr val="00467A"/>
                </a:solidFill>
              </a:rPr>
              <a:t> nutná obrana</a:t>
            </a:r>
          </a:p>
        </p:txBody>
      </p:sp>
      <p:sp>
        <p:nvSpPr>
          <p:cNvPr id="4" name="Obdélník 3">
            <a:extLst>
              <a:ext uri="{FF2B5EF4-FFF2-40B4-BE49-F238E27FC236}">
                <a16:creationId xmlns:a16="http://schemas.microsoft.com/office/drawing/2014/main" id="{65037B16-B994-497C-9CEC-15E686CAC80C}"/>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C0633375-66A2-4F1B-9011-A88077CEBA74}"/>
              </a:ext>
            </a:extLst>
          </p:cNvPr>
          <p:cNvSpPr>
            <a:spLocks noGrp="1" noChangeArrowheads="1"/>
          </p:cNvSpPr>
          <p:nvPr>
            <p:ph idx="1"/>
          </p:nvPr>
        </p:nvSpPr>
        <p:spPr>
          <a:xfrm>
            <a:off x="412596" y="1870154"/>
            <a:ext cx="11686478" cy="5903913"/>
          </a:xfrm>
        </p:spPr>
        <p:txBody>
          <a:bodyPr/>
          <a:lstStyle/>
          <a:p>
            <a:pPr eaLnBrk="1" hangingPunct="1">
              <a:lnSpc>
                <a:spcPct val="80000"/>
              </a:lnSpc>
              <a:buFontTx/>
              <a:buNone/>
            </a:pPr>
            <a:r>
              <a:rPr lang="cs-CZ" altLang="en-US" sz="2400" b="1" dirty="0">
                <a:solidFill>
                  <a:srgbClr val="00467A"/>
                </a:solidFill>
              </a:rPr>
              <a:t>Krajní nouze</a:t>
            </a:r>
          </a:p>
          <a:p>
            <a:pPr eaLnBrk="1" hangingPunct="1">
              <a:lnSpc>
                <a:spcPct val="80000"/>
              </a:lnSpc>
            </a:pPr>
            <a:r>
              <a:rPr lang="cs-CZ" altLang="en-US" sz="2400" dirty="0">
                <a:solidFill>
                  <a:srgbClr val="00467A"/>
                </a:solidFill>
              </a:rPr>
              <a:t>Čin jinak trestný, kterým někdo </a:t>
            </a:r>
            <a:r>
              <a:rPr lang="cs-CZ" altLang="en-US" sz="2400" b="1" dirty="0">
                <a:solidFill>
                  <a:srgbClr val="00467A"/>
                </a:solidFill>
              </a:rPr>
              <a:t>odvrací nebezpečí přímo hrozící</a:t>
            </a:r>
            <a:r>
              <a:rPr lang="cs-CZ" altLang="en-US" sz="2400" dirty="0">
                <a:solidFill>
                  <a:srgbClr val="00467A"/>
                </a:solidFill>
              </a:rPr>
              <a:t> zájmu chráněnému trestním zákonem, není trestným činem.</a:t>
            </a:r>
          </a:p>
          <a:p>
            <a:pPr eaLnBrk="1" hangingPunct="1">
              <a:lnSpc>
                <a:spcPct val="80000"/>
              </a:lnSpc>
            </a:pPr>
            <a:r>
              <a:rPr lang="cs-CZ" altLang="en-US" sz="2400" dirty="0">
                <a:solidFill>
                  <a:srgbClr val="00467A"/>
                </a:solidFill>
              </a:rPr>
              <a:t>Nejde o krajní nouzi, jestliže bylo možno toto nebezpečí za daných okolností odvrátit jinak anebo způsobený následek je zřejmě stejně závažný nebo ještě závažnější než ten, který hrozil, anebo byl ten, komu nebezpečí hrozilo, povinen je snášet.</a:t>
            </a:r>
          </a:p>
          <a:p>
            <a:pPr eaLnBrk="1" hangingPunct="1">
              <a:lnSpc>
                <a:spcPct val="80000"/>
              </a:lnSpc>
              <a:buFontTx/>
              <a:buNone/>
            </a:pPr>
            <a:r>
              <a:rPr lang="cs-CZ" altLang="en-US" sz="2400" dirty="0">
                <a:solidFill>
                  <a:srgbClr val="00467A"/>
                </a:solidFill>
              </a:rPr>
              <a:t> </a:t>
            </a:r>
            <a:endParaRPr lang="cs-CZ" altLang="en-US" sz="2400" b="1" dirty="0">
              <a:solidFill>
                <a:srgbClr val="00467A"/>
              </a:solidFill>
            </a:endParaRPr>
          </a:p>
          <a:p>
            <a:pPr eaLnBrk="1" hangingPunct="1">
              <a:lnSpc>
                <a:spcPct val="80000"/>
              </a:lnSpc>
              <a:buFontTx/>
              <a:buNone/>
            </a:pPr>
            <a:r>
              <a:rPr lang="cs-CZ" altLang="en-US" sz="2400" b="1" dirty="0">
                <a:solidFill>
                  <a:srgbClr val="00467A"/>
                </a:solidFill>
              </a:rPr>
              <a:t>Nutná obrana</a:t>
            </a:r>
          </a:p>
          <a:p>
            <a:pPr eaLnBrk="1" hangingPunct="1">
              <a:lnSpc>
                <a:spcPct val="80000"/>
              </a:lnSpc>
            </a:pPr>
            <a:r>
              <a:rPr lang="cs-CZ" altLang="en-US" sz="2400" dirty="0">
                <a:solidFill>
                  <a:srgbClr val="00467A"/>
                </a:solidFill>
              </a:rPr>
              <a:t>Čin jinak trestný, kterým někdo </a:t>
            </a:r>
            <a:r>
              <a:rPr lang="cs-CZ" altLang="en-US" sz="2400" b="1" dirty="0">
                <a:solidFill>
                  <a:srgbClr val="00467A"/>
                </a:solidFill>
              </a:rPr>
              <a:t>odvrací přímo hrozící nebo trvající útok</a:t>
            </a:r>
            <a:r>
              <a:rPr lang="cs-CZ" altLang="en-US" sz="2400" dirty="0">
                <a:solidFill>
                  <a:srgbClr val="00467A"/>
                </a:solidFill>
              </a:rPr>
              <a:t> na zájem chráněný trestním zákonem, není trestným činem</a:t>
            </a:r>
          </a:p>
          <a:p>
            <a:pPr eaLnBrk="1" hangingPunct="1">
              <a:lnSpc>
                <a:spcPct val="80000"/>
              </a:lnSpc>
            </a:pPr>
            <a:r>
              <a:rPr lang="cs-CZ" altLang="en-US" sz="2400" dirty="0">
                <a:solidFill>
                  <a:srgbClr val="00467A"/>
                </a:solidFill>
              </a:rPr>
              <a:t>Nejde o nutnou obranu, byla-li obrana zcela zjevně nepřiměřená způsobu útoku</a:t>
            </a:r>
          </a:p>
        </p:txBody>
      </p:sp>
      <p:sp>
        <p:nvSpPr>
          <p:cNvPr id="3" name="Obdélník 2">
            <a:extLst>
              <a:ext uri="{FF2B5EF4-FFF2-40B4-BE49-F238E27FC236}">
                <a16:creationId xmlns:a16="http://schemas.microsoft.com/office/drawing/2014/main" id="{F04C1C81-BB13-47E8-B3E6-9B916CF24B98}"/>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19BFD14B-89B7-4DD9-B519-95BE7CB83EBA}"/>
              </a:ext>
            </a:extLst>
          </p:cNvPr>
          <p:cNvSpPr>
            <a:spLocks noGrp="1" noChangeArrowheads="1"/>
          </p:cNvSpPr>
          <p:nvPr>
            <p:ph idx="1"/>
          </p:nvPr>
        </p:nvSpPr>
        <p:spPr>
          <a:xfrm>
            <a:off x="1116979" y="2145333"/>
            <a:ext cx="9119839" cy="3118043"/>
          </a:xfrm>
        </p:spPr>
        <p:txBody>
          <a:bodyPr rtlCol="0">
            <a:normAutofit/>
          </a:bodyPr>
          <a:lstStyle/>
          <a:p>
            <a:pPr indent="-137160">
              <a:spcAft>
                <a:spcPts val="0"/>
              </a:spcAft>
              <a:defRPr/>
            </a:pPr>
            <a:r>
              <a:rPr lang="cs-CZ" altLang="cs-CZ" sz="2800" dirty="0">
                <a:solidFill>
                  <a:srgbClr val="00467A"/>
                </a:solidFill>
              </a:rPr>
              <a:t>ŠKODA NIKOLI NEPATRNÁ: </a:t>
            </a:r>
            <a:r>
              <a:rPr lang="cs-CZ" altLang="cs-CZ" sz="2400" dirty="0">
                <a:solidFill>
                  <a:srgbClr val="00467A"/>
                </a:solidFill>
              </a:rPr>
              <a:t>10 000,-</a:t>
            </a:r>
          </a:p>
          <a:p>
            <a:pPr indent="-137160">
              <a:spcAft>
                <a:spcPts val="0"/>
              </a:spcAft>
              <a:defRPr/>
            </a:pPr>
            <a:r>
              <a:rPr lang="cs-CZ" altLang="cs-CZ" sz="2800" dirty="0">
                <a:solidFill>
                  <a:srgbClr val="00467A"/>
                </a:solidFill>
              </a:rPr>
              <a:t>ŠKODA NIKOLI MALÁ: </a:t>
            </a:r>
            <a:r>
              <a:rPr lang="cs-CZ" altLang="cs-CZ" sz="2400" dirty="0">
                <a:solidFill>
                  <a:srgbClr val="00467A"/>
                </a:solidFill>
              </a:rPr>
              <a:t>50 000,-</a:t>
            </a:r>
          </a:p>
          <a:p>
            <a:pPr indent="-137160">
              <a:spcAft>
                <a:spcPts val="0"/>
              </a:spcAft>
              <a:defRPr/>
            </a:pPr>
            <a:r>
              <a:rPr lang="cs-CZ" altLang="cs-CZ" sz="2800" dirty="0">
                <a:solidFill>
                  <a:srgbClr val="00467A"/>
                </a:solidFill>
              </a:rPr>
              <a:t>VĚTŠÍ ŠKODA: </a:t>
            </a:r>
            <a:r>
              <a:rPr lang="cs-CZ" altLang="cs-CZ" sz="2400" dirty="0">
                <a:solidFill>
                  <a:srgbClr val="00467A"/>
                </a:solidFill>
              </a:rPr>
              <a:t>100 000,-</a:t>
            </a:r>
          </a:p>
          <a:p>
            <a:pPr indent="-137160">
              <a:spcAft>
                <a:spcPts val="0"/>
              </a:spcAft>
              <a:defRPr/>
            </a:pPr>
            <a:r>
              <a:rPr lang="cs-CZ" altLang="cs-CZ" sz="2800" dirty="0">
                <a:solidFill>
                  <a:srgbClr val="00467A"/>
                </a:solidFill>
              </a:rPr>
              <a:t>ZNAČNÁ ŠKODA: </a:t>
            </a:r>
            <a:r>
              <a:rPr lang="cs-CZ" altLang="cs-CZ" sz="2400" dirty="0">
                <a:solidFill>
                  <a:srgbClr val="00467A"/>
                </a:solidFill>
              </a:rPr>
              <a:t>10000 000,-</a:t>
            </a:r>
          </a:p>
          <a:p>
            <a:pPr indent="-137160">
              <a:spcAft>
                <a:spcPts val="0"/>
              </a:spcAft>
              <a:defRPr/>
            </a:pPr>
            <a:r>
              <a:rPr lang="cs-CZ" altLang="cs-CZ" sz="2800" dirty="0">
                <a:solidFill>
                  <a:srgbClr val="00467A"/>
                </a:solidFill>
              </a:rPr>
              <a:t>ŠKODA VELKÉHO ROZSAHU: </a:t>
            </a:r>
            <a:r>
              <a:rPr lang="cs-CZ" altLang="cs-CZ" sz="2400" dirty="0">
                <a:solidFill>
                  <a:srgbClr val="00467A"/>
                </a:solidFill>
              </a:rPr>
              <a:t>10 000 000,-</a:t>
            </a:r>
          </a:p>
        </p:txBody>
      </p:sp>
      <p:sp>
        <p:nvSpPr>
          <p:cNvPr id="3" name="Obdélník 2">
            <a:extLst>
              <a:ext uri="{FF2B5EF4-FFF2-40B4-BE49-F238E27FC236}">
                <a16:creationId xmlns:a16="http://schemas.microsoft.com/office/drawing/2014/main" id="{E523F20C-62CC-4068-AFC0-C02B94EF7284}"/>
              </a:ext>
            </a:extLst>
          </p:cNvPr>
          <p:cNvSpPr/>
          <p:nvPr/>
        </p:nvSpPr>
        <p:spPr>
          <a:xfrm>
            <a:off x="797510" y="361758"/>
            <a:ext cx="8297328" cy="584775"/>
          </a:xfrm>
          <a:prstGeom prst="rect">
            <a:avLst/>
          </a:prstGeom>
        </p:spPr>
        <p:txBody>
          <a:bodyPr wrap="square">
            <a:spAutoFit/>
          </a:bodyPr>
          <a:lstStyle/>
          <a:p>
            <a:r>
              <a:rPr lang="cs-CZ" sz="3200" dirty="0">
                <a:solidFill>
                  <a:schemeClr val="accent2">
                    <a:lumMod val="75000"/>
                  </a:schemeClr>
                </a:solidFill>
              </a:rPr>
              <a:t>Zákon č. 40/2009 Sb. trestní zákon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81944CA9A66C4499E85B2FC36EEEA83" ma:contentTypeVersion="14" ma:contentTypeDescription="Vytvoří nový dokument" ma:contentTypeScope="" ma:versionID="e44f71b396d76be3eb24558ba0e37a12">
  <xsd:schema xmlns:xsd="http://www.w3.org/2001/XMLSchema" xmlns:xs="http://www.w3.org/2001/XMLSchema" xmlns:p="http://schemas.microsoft.com/office/2006/metadata/properties" xmlns:ns3="d53cf675-2ce7-4367-b46a-d622532ca7c9" xmlns:ns4="3359b853-c1f5-417e-94ff-b74166d66179" targetNamespace="http://schemas.microsoft.com/office/2006/metadata/properties" ma:root="true" ma:fieldsID="4976c7b9705b72910a3de9d4b923c453" ns3:_="" ns4:_="">
    <xsd:import namespace="d53cf675-2ce7-4367-b46a-d622532ca7c9"/>
    <xsd:import namespace="3359b853-c1f5-417e-94ff-b74166d6617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LengthInSeconds"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cf675-2ce7-4367-b46a-d622532ca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59b853-c1f5-417e-94ff-b74166d66179"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670F32-C25A-4F3A-859A-6886B73709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cf675-2ce7-4367-b46a-d622532ca7c9"/>
    <ds:schemaRef ds:uri="3359b853-c1f5-417e-94ff-b74166d661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70219F-7EE1-49D1-A4BA-369E95B7625E}">
  <ds:schemaRefs>
    <ds:schemaRef ds:uri="http://schemas.microsoft.com/sharepoint/v3/contenttype/forms"/>
  </ds:schemaRefs>
</ds:datastoreItem>
</file>

<file path=customXml/itemProps3.xml><?xml version="1.0" encoding="utf-8"?>
<ds:datastoreItem xmlns:ds="http://schemas.openxmlformats.org/officeDocument/2006/customXml" ds:itemID="{FF6EB551-024F-4CA7-9C36-D2CB760F2AFA}">
  <ds:schemaRefs>
    <ds:schemaRef ds:uri="http://schemas.microsoft.com/office/infopath/2007/PartnerControls"/>
    <ds:schemaRef ds:uri="http://www.w3.org/XML/1998/namespace"/>
    <ds:schemaRef ds:uri="d53cf675-2ce7-4367-b46a-d622532ca7c9"/>
    <ds:schemaRef ds:uri="http://schemas.microsoft.com/office/2006/documentManagement/types"/>
    <ds:schemaRef ds:uri="3359b853-c1f5-417e-94ff-b74166d66179"/>
    <ds:schemaRef ds:uri="http://purl.org/dc/dcmitype/"/>
    <ds:schemaRef ds:uri="http://purl.org/dc/elements/1.1/"/>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65</TotalTime>
  <Words>2789</Words>
  <Application>Microsoft Office PowerPoint</Application>
  <PresentationFormat>Širokoúhlá obrazovka</PresentationFormat>
  <Paragraphs>204</Paragraphs>
  <Slides>20</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Wingdings</vt:lpstr>
      <vt:lpstr>Retrospektiva</vt:lpstr>
      <vt:lpstr>Přednáška 12: Legislativa v gastromii </vt:lpstr>
      <vt:lpstr>Zákon č. 40/2009 Sb. trestní zákon  Nařízení vlády č. 453/2009 Sb., kterým se pro účely trestního zákoníku stanoví, co se považuje za nakažlivé lidské nemoci, nakažlivé nemoci zvířat, nakažlivé nemoci rostlin a škůdce užitkových rostlin  Zákon č. 141/1961 Sb., o trestním řízení soudním (trestní řád)</vt:lpstr>
      <vt:lpstr>TRESTNÝ ČIN</vt:lpstr>
      <vt:lpstr>Trestné činy</vt:lpstr>
      <vt:lpstr>Zavinění</vt:lpstr>
      <vt:lpstr>Zavinění</vt:lpstr>
      <vt:lpstr>TRESTNÝ ČIN NENÍ</vt:lpstr>
      <vt:lpstr>Prezentace aplikace PowerPoint</vt:lpstr>
      <vt:lpstr>Prezentace aplikace PowerPoint</vt:lpstr>
      <vt:lpstr>POJMY</vt:lpstr>
      <vt:lpstr>Druhy trestních sankcí</vt:lpstr>
      <vt:lpstr>TRESTNÉ ČINY   z oblasti potravinářské</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č. 40/2009 Sb. trestní zákon</dc:title>
  <dc:creator>Kamila Novotná Kružíková</dc:creator>
  <cp:lastModifiedBy>Kamila Novotná Kružíková</cp:lastModifiedBy>
  <cp:revision>6</cp:revision>
  <dcterms:created xsi:type="dcterms:W3CDTF">2022-09-22T05:56:51Z</dcterms:created>
  <dcterms:modified xsi:type="dcterms:W3CDTF">2022-12-13T09:50:51Z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0x010100881944CA9A66C4499E85B2FC36EEEA83</vt:lpwstr>
  </property>
</Properties>
</file>