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58"/>
  </p:notesMasterIdLst>
  <p:sldIdLst>
    <p:sldId id="256" r:id="rId5"/>
    <p:sldId id="258" r:id="rId6"/>
    <p:sldId id="265" r:id="rId7"/>
    <p:sldId id="266" r:id="rId8"/>
    <p:sldId id="331" r:id="rId9"/>
    <p:sldId id="296" r:id="rId10"/>
    <p:sldId id="267" r:id="rId11"/>
    <p:sldId id="268" r:id="rId12"/>
    <p:sldId id="269" r:id="rId13"/>
    <p:sldId id="270" r:id="rId14"/>
    <p:sldId id="271"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5" r:id="rId29"/>
    <p:sldId id="311" r:id="rId30"/>
    <p:sldId id="332" r:id="rId31"/>
    <p:sldId id="312" r:id="rId32"/>
    <p:sldId id="333" r:id="rId33"/>
    <p:sldId id="272" r:id="rId34"/>
    <p:sldId id="273" r:id="rId35"/>
    <p:sldId id="334" r:id="rId36"/>
    <p:sldId id="274" r:id="rId37"/>
    <p:sldId id="275" r:id="rId38"/>
    <p:sldId id="284" r:id="rId39"/>
    <p:sldId id="285" r:id="rId40"/>
    <p:sldId id="286" r:id="rId41"/>
    <p:sldId id="287" r:id="rId42"/>
    <p:sldId id="276" r:id="rId43"/>
    <p:sldId id="320" r:id="rId44"/>
    <p:sldId id="321" r:id="rId45"/>
    <p:sldId id="322" r:id="rId46"/>
    <p:sldId id="323" r:id="rId47"/>
    <p:sldId id="335" r:id="rId48"/>
    <p:sldId id="336" r:id="rId49"/>
    <p:sldId id="325" r:id="rId50"/>
    <p:sldId id="324" r:id="rId51"/>
    <p:sldId id="328" r:id="rId52"/>
    <p:sldId id="337" r:id="rId53"/>
    <p:sldId id="329" r:id="rId54"/>
    <p:sldId id="330" r:id="rId55"/>
    <p:sldId id="338" r:id="rId56"/>
    <p:sldId id="339" r:id="rId5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15" autoAdjust="0"/>
    <p:restoredTop sz="82462" autoAdjust="0"/>
  </p:normalViewPr>
  <p:slideViewPr>
    <p:cSldViewPr snapToGrid="0">
      <p:cViewPr varScale="1">
        <p:scale>
          <a:sx n="104" d="100"/>
          <a:sy n="104" d="100"/>
        </p:scale>
        <p:origin x="148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mila Novotná Kružíková" userId="4c76d146-5218-4e7e-be27-ec0752dccd47" providerId="ADAL" clId="{298D9522-3050-49CB-AB95-02E4EED88C0D}"/>
    <pc:docChg chg="undo custSel addSld delSld modSld sldOrd modMainMaster">
      <pc:chgData name="Kamila Novotná Kružíková" userId="4c76d146-5218-4e7e-be27-ec0752dccd47" providerId="ADAL" clId="{298D9522-3050-49CB-AB95-02E4EED88C0D}" dt="2022-10-03T11:09:39.805" v="7969" actId="1076"/>
      <pc:docMkLst>
        <pc:docMk/>
      </pc:docMkLst>
      <pc:sldChg chg="modSp">
        <pc:chgData name="Kamila Novotná Kružíková" userId="4c76d146-5218-4e7e-be27-ec0752dccd47" providerId="ADAL" clId="{298D9522-3050-49CB-AB95-02E4EED88C0D}" dt="2022-10-03T11:06:39.095" v="7944" actId="1076"/>
        <pc:sldMkLst>
          <pc:docMk/>
          <pc:sldMk cId="3786235594" sldId="256"/>
        </pc:sldMkLst>
        <pc:spChg chg="mod">
          <ac:chgData name="Kamila Novotná Kružíková" userId="4c76d146-5218-4e7e-be27-ec0752dccd47" providerId="ADAL" clId="{298D9522-3050-49CB-AB95-02E4EED88C0D}" dt="2022-10-03T11:06:39.095" v="7944" actId="1076"/>
          <ac:spMkLst>
            <pc:docMk/>
            <pc:sldMk cId="3786235594" sldId="256"/>
            <ac:spMk id="2" creationId="{C12E10C5-7DD2-4ED8-A9CE-461A385F0848}"/>
          </ac:spMkLst>
        </pc:spChg>
        <pc:spChg chg="mod">
          <ac:chgData name="Kamila Novotná Kružíková" userId="4c76d146-5218-4e7e-be27-ec0752dccd47" providerId="ADAL" clId="{298D9522-3050-49CB-AB95-02E4EED88C0D}" dt="2022-09-30T10:39:25.165" v="113" actId="20577"/>
          <ac:spMkLst>
            <pc:docMk/>
            <pc:sldMk cId="3786235594" sldId="256"/>
            <ac:spMk id="3" creationId="{A2FF4FC5-34B9-444F-9065-48853F9A5AF8}"/>
          </ac:spMkLst>
        </pc:spChg>
      </pc:sldChg>
      <pc:sldChg chg="modSp add">
        <pc:chgData name="Kamila Novotná Kružíková" userId="4c76d146-5218-4e7e-be27-ec0752dccd47" providerId="ADAL" clId="{298D9522-3050-49CB-AB95-02E4EED88C0D}" dt="2022-10-03T11:09:39.805" v="7969" actId="1076"/>
        <pc:sldMkLst>
          <pc:docMk/>
          <pc:sldMk cId="0" sldId="258"/>
        </pc:sldMkLst>
        <pc:spChg chg="mod">
          <ac:chgData name="Kamila Novotná Kružíková" userId="4c76d146-5218-4e7e-be27-ec0752dccd47" providerId="ADAL" clId="{298D9522-3050-49CB-AB95-02E4EED88C0D}" dt="2022-09-30T10:55:28.988" v="116"/>
          <ac:spMkLst>
            <pc:docMk/>
            <pc:sldMk cId="0" sldId="258"/>
            <ac:spMk id="13319" creationId="{8FFB59A6-DE2D-4D5C-A4A4-7DA2A3C34F65}"/>
          </ac:spMkLst>
        </pc:spChg>
        <pc:spChg chg="mod">
          <ac:chgData name="Kamila Novotná Kružíková" userId="4c76d146-5218-4e7e-be27-ec0752dccd47" providerId="ADAL" clId="{298D9522-3050-49CB-AB95-02E4EED88C0D}" dt="2022-09-30T10:55:49.022" v="131" actId="1076"/>
          <ac:spMkLst>
            <pc:docMk/>
            <pc:sldMk cId="0" sldId="258"/>
            <ac:spMk id="27650" creationId="{41341743-EB99-45A8-8C2F-31A56E03AC95}"/>
          </ac:spMkLst>
        </pc:spChg>
        <pc:spChg chg="mod">
          <ac:chgData name="Kamila Novotná Kružíková" userId="4c76d146-5218-4e7e-be27-ec0752dccd47" providerId="ADAL" clId="{298D9522-3050-49CB-AB95-02E4EED88C0D}" dt="2022-09-30T10:55:28.988" v="116"/>
          <ac:spMkLst>
            <pc:docMk/>
            <pc:sldMk cId="0" sldId="258"/>
            <ac:spMk id="69635" creationId="{AA1C27F6-2C84-465D-9BC6-A979E2688F01}"/>
          </ac:spMkLst>
        </pc:spChg>
        <pc:spChg chg="mod">
          <ac:chgData name="Kamila Novotná Kružíková" userId="4c76d146-5218-4e7e-be27-ec0752dccd47" providerId="ADAL" clId="{298D9522-3050-49CB-AB95-02E4EED88C0D}" dt="2022-09-30T10:55:28.988" v="116"/>
          <ac:spMkLst>
            <pc:docMk/>
            <pc:sldMk cId="0" sldId="258"/>
            <ac:spMk id="69636" creationId="{036A5543-AE11-41BD-B6CF-41E8CC5FB1AE}"/>
          </ac:spMkLst>
        </pc:spChg>
        <pc:spChg chg="mod">
          <ac:chgData name="Kamila Novotná Kružíková" userId="4c76d146-5218-4e7e-be27-ec0752dccd47" providerId="ADAL" clId="{298D9522-3050-49CB-AB95-02E4EED88C0D}" dt="2022-09-30T10:55:28.988" v="116"/>
          <ac:spMkLst>
            <pc:docMk/>
            <pc:sldMk cId="0" sldId="258"/>
            <ac:spMk id="69637" creationId="{CAECBBAE-A497-45DE-BE41-8CAAEB233080}"/>
          </ac:spMkLst>
        </pc:spChg>
        <pc:spChg chg="mod">
          <ac:chgData name="Kamila Novotná Kružíková" userId="4c76d146-5218-4e7e-be27-ec0752dccd47" providerId="ADAL" clId="{298D9522-3050-49CB-AB95-02E4EED88C0D}" dt="2022-10-03T11:09:39.805" v="7969" actId="1076"/>
          <ac:spMkLst>
            <pc:docMk/>
            <pc:sldMk cId="0" sldId="258"/>
            <ac:spMk id="69638" creationId="{27833CEC-72CF-42D6-A83B-296D7E663816}"/>
          </ac:spMkLst>
        </pc:spChg>
        <pc:spChg chg="mod">
          <ac:chgData name="Kamila Novotná Kružíková" userId="4c76d146-5218-4e7e-be27-ec0752dccd47" providerId="ADAL" clId="{298D9522-3050-49CB-AB95-02E4EED88C0D}" dt="2022-09-30T10:55:28.988" v="116"/>
          <ac:spMkLst>
            <pc:docMk/>
            <pc:sldMk cId="0" sldId="258"/>
            <ac:spMk id="69640" creationId="{00F9961B-8165-40BB-9FF1-8F9B43E5F9FC}"/>
          </ac:spMkLst>
        </pc:spChg>
        <pc:spChg chg="mod">
          <ac:chgData name="Kamila Novotná Kružíková" userId="4c76d146-5218-4e7e-be27-ec0752dccd47" providerId="ADAL" clId="{298D9522-3050-49CB-AB95-02E4EED88C0D}" dt="2022-09-30T10:55:28.988" v="116"/>
          <ac:spMkLst>
            <pc:docMk/>
            <pc:sldMk cId="0" sldId="258"/>
            <ac:spMk id="69641" creationId="{2B035EEF-7148-47D1-AE30-3739B2715A79}"/>
          </ac:spMkLst>
        </pc:spChg>
        <pc:spChg chg="mod">
          <ac:chgData name="Kamila Novotná Kružíková" userId="4c76d146-5218-4e7e-be27-ec0752dccd47" providerId="ADAL" clId="{298D9522-3050-49CB-AB95-02E4EED88C0D}" dt="2022-09-30T10:55:28.988" v="116"/>
          <ac:spMkLst>
            <pc:docMk/>
            <pc:sldMk cId="0" sldId="258"/>
            <ac:spMk id="69642" creationId="{F8DE0D46-5370-4621-B0CE-145F5BB5481D}"/>
          </ac:spMkLst>
        </pc:spChg>
        <pc:spChg chg="mod">
          <ac:chgData name="Kamila Novotná Kružíková" userId="4c76d146-5218-4e7e-be27-ec0752dccd47" providerId="ADAL" clId="{298D9522-3050-49CB-AB95-02E4EED88C0D}" dt="2022-09-30T10:55:28.988" v="116"/>
          <ac:spMkLst>
            <pc:docMk/>
            <pc:sldMk cId="0" sldId="258"/>
            <ac:spMk id="69643" creationId="{6A0696F5-BFCD-4BA2-BA63-6A25A06C2642}"/>
          </ac:spMkLst>
        </pc:spChg>
        <pc:spChg chg="mod">
          <ac:chgData name="Kamila Novotná Kružíková" userId="4c76d146-5218-4e7e-be27-ec0752dccd47" providerId="ADAL" clId="{298D9522-3050-49CB-AB95-02E4EED88C0D}" dt="2022-09-30T10:55:28.988" v="116"/>
          <ac:spMkLst>
            <pc:docMk/>
            <pc:sldMk cId="0" sldId="258"/>
            <ac:spMk id="69644" creationId="{CFCD57DF-EF60-413B-810D-D13D8559D464}"/>
          </ac:spMkLst>
        </pc:spChg>
        <pc:spChg chg="mod">
          <ac:chgData name="Kamila Novotná Kružíková" userId="4c76d146-5218-4e7e-be27-ec0752dccd47" providerId="ADAL" clId="{298D9522-3050-49CB-AB95-02E4EED88C0D}" dt="2022-09-30T10:55:28.988" v="116"/>
          <ac:spMkLst>
            <pc:docMk/>
            <pc:sldMk cId="0" sldId="258"/>
            <ac:spMk id="69645" creationId="{D80CA362-AC00-40B0-A0E1-062A69921715}"/>
          </ac:spMkLst>
        </pc:spChg>
        <pc:spChg chg="mod">
          <ac:chgData name="Kamila Novotná Kružíková" userId="4c76d146-5218-4e7e-be27-ec0752dccd47" providerId="ADAL" clId="{298D9522-3050-49CB-AB95-02E4EED88C0D}" dt="2022-09-30T10:55:28.988" v="116"/>
          <ac:spMkLst>
            <pc:docMk/>
            <pc:sldMk cId="0" sldId="258"/>
            <ac:spMk id="69646" creationId="{49D023D4-D620-49FC-B5D8-7AE30C5A9A8F}"/>
          </ac:spMkLst>
        </pc:spChg>
        <pc:spChg chg="mod">
          <ac:chgData name="Kamila Novotná Kružíková" userId="4c76d146-5218-4e7e-be27-ec0752dccd47" providerId="ADAL" clId="{298D9522-3050-49CB-AB95-02E4EED88C0D}" dt="2022-09-30T10:55:28.988" v="116"/>
          <ac:spMkLst>
            <pc:docMk/>
            <pc:sldMk cId="0" sldId="258"/>
            <ac:spMk id="69647" creationId="{00040997-F3F1-479D-9CAA-65C2C9F34944}"/>
          </ac:spMkLst>
        </pc:spChg>
      </pc:sldChg>
      <pc:sldChg chg="modSp">
        <pc:chgData name="Kamila Novotná Kružíková" userId="4c76d146-5218-4e7e-be27-ec0752dccd47" providerId="ADAL" clId="{298D9522-3050-49CB-AB95-02E4EED88C0D}" dt="2022-10-03T11:06:59.882" v="7951" actId="403"/>
        <pc:sldMkLst>
          <pc:docMk/>
          <pc:sldMk cId="0" sldId="265"/>
        </pc:sldMkLst>
        <pc:spChg chg="mod">
          <ac:chgData name="Kamila Novotná Kružíková" userId="4c76d146-5218-4e7e-be27-ec0752dccd47" providerId="ADAL" clId="{298D9522-3050-49CB-AB95-02E4EED88C0D}" dt="2022-10-03T11:06:59.882" v="7951" actId="403"/>
          <ac:spMkLst>
            <pc:docMk/>
            <pc:sldMk cId="0" sldId="265"/>
            <ac:spMk id="2" creationId="{EB52518B-42D5-4942-B9C8-BD24531E0B32}"/>
          </ac:spMkLst>
        </pc:spChg>
      </pc:sldChg>
      <pc:sldChg chg="modSp">
        <pc:chgData name="Kamila Novotná Kružíková" userId="4c76d146-5218-4e7e-be27-ec0752dccd47" providerId="ADAL" clId="{298D9522-3050-49CB-AB95-02E4EED88C0D}" dt="2022-09-30T10:56:38.292" v="140" actId="1076"/>
        <pc:sldMkLst>
          <pc:docMk/>
          <pc:sldMk cId="0" sldId="266"/>
        </pc:sldMkLst>
        <pc:spChg chg="mod">
          <ac:chgData name="Kamila Novotná Kružíková" userId="4c76d146-5218-4e7e-be27-ec0752dccd47" providerId="ADAL" clId="{298D9522-3050-49CB-AB95-02E4EED88C0D}" dt="2022-09-30T10:56:21.706" v="137" actId="1076"/>
          <ac:spMkLst>
            <pc:docMk/>
            <pc:sldMk cId="0" sldId="266"/>
            <ac:spMk id="3" creationId="{6B5DEF9F-1A9E-4D6D-B19F-071D3A942ADF}"/>
          </ac:spMkLst>
        </pc:spChg>
        <pc:spChg chg="mod">
          <ac:chgData name="Kamila Novotná Kružíková" userId="4c76d146-5218-4e7e-be27-ec0752dccd47" providerId="ADAL" clId="{298D9522-3050-49CB-AB95-02E4EED88C0D}" dt="2022-09-30T10:56:38.292" v="140" actId="1076"/>
          <ac:spMkLst>
            <pc:docMk/>
            <pc:sldMk cId="0" sldId="266"/>
            <ac:spMk id="88066" creationId="{BDA7FDD0-F135-449F-8B67-234185D8BBB0}"/>
          </ac:spMkLst>
        </pc:spChg>
      </pc:sldChg>
      <pc:sldChg chg="addSp delSp modSp">
        <pc:chgData name="Kamila Novotná Kružíková" userId="4c76d146-5218-4e7e-be27-ec0752dccd47" providerId="ADAL" clId="{298D9522-3050-49CB-AB95-02E4EED88C0D}" dt="2022-09-30T11:21:53.946" v="625" actId="20577"/>
        <pc:sldMkLst>
          <pc:docMk/>
          <pc:sldMk cId="0" sldId="267"/>
        </pc:sldMkLst>
        <pc:spChg chg="del mod">
          <ac:chgData name="Kamila Novotná Kružíková" userId="4c76d146-5218-4e7e-be27-ec0752dccd47" providerId="ADAL" clId="{298D9522-3050-49CB-AB95-02E4EED88C0D}" dt="2022-09-30T10:58:51.602" v="165" actId="478"/>
          <ac:spMkLst>
            <pc:docMk/>
            <pc:sldMk cId="0" sldId="267"/>
            <ac:spMk id="3" creationId="{02235B90-8C13-4968-BF15-3E1A89A879CA}"/>
          </ac:spMkLst>
        </pc:spChg>
        <pc:spChg chg="add">
          <ac:chgData name="Kamila Novotná Kružíková" userId="4c76d146-5218-4e7e-be27-ec0752dccd47" providerId="ADAL" clId="{298D9522-3050-49CB-AB95-02E4EED88C0D}" dt="2022-09-30T10:58:49.201" v="164"/>
          <ac:spMkLst>
            <pc:docMk/>
            <pc:sldMk cId="0" sldId="267"/>
            <ac:spMk id="4" creationId="{2DC5F40C-2017-4AD5-A8E7-1660DF3C0B84}"/>
          </ac:spMkLst>
        </pc:spChg>
        <pc:spChg chg="mod">
          <ac:chgData name="Kamila Novotná Kružíková" userId="4c76d146-5218-4e7e-be27-ec0752dccd47" providerId="ADAL" clId="{298D9522-3050-49CB-AB95-02E4EED88C0D}" dt="2022-09-30T11:21:53.946" v="625" actId="20577"/>
          <ac:spMkLst>
            <pc:docMk/>
            <pc:sldMk cId="0" sldId="267"/>
            <ac:spMk id="44034" creationId="{9B9C4520-DDAC-47CA-B02F-CD759581D6EC}"/>
          </ac:spMkLst>
        </pc:spChg>
      </pc:sldChg>
      <pc:sldChg chg="addSp delSp modSp ord">
        <pc:chgData name="Kamila Novotná Kružíková" userId="4c76d146-5218-4e7e-be27-ec0752dccd47" providerId="ADAL" clId="{298D9522-3050-49CB-AB95-02E4EED88C0D}" dt="2022-09-30T11:22:08.523" v="626"/>
        <pc:sldMkLst>
          <pc:docMk/>
          <pc:sldMk cId="0" sldId="268"/>
        </pc:sldMkLst>
        <pc:spChg chg="del mod">
          <ac:chgData name="Kamila Novotná Kružíková" userId="4c76d146-5218-4e7e-be27-ec0752dccd47" providerId="ADAL" clId="{298D9522-3050-49CB-AB95-02E4EED88C0D}" dt="2022-09-30T10:58:20.078" v="154" actId="478"/>
          <ac:spMkLst>
            <pc:docMk/>
            <pc:sldMk cId="0" sldId="268"/>
            <ac:spMk id="4" creationId="{AC317084-7E54-46F3-B722-25A264447BD3}"/>
          </ac:spMkLst>
        </pc:spChg>
        <pc:spChg chg="add">
          <ac:chgData name="Kamila Novotná Kružíková" userId="4c76d146-5218-4e7e-be27-ec0752dccd47" providerId="ADAL" clId="{298D9522-3050-49CB-AB95-02E4EED88C0D}" dt="2022-09-30T10:58:20.736" v="155"/>
          <ac:spMkLst>
            <pc:docMk/>
            <pc:sldMk cId="0" sldId="268"/>
            <ac:spMk id="5" creationId="{5A62B517-8BA4-44F7-98C2-EF93A4375A25}"/>
          </ac:spMkLst>
        </pc:spChg>
        <pc:spChg chg="mod">
          <ac:chgData name="Kamila Novotná Kružíková" userId="4c76d146-5218-4e7e-be27-ec0752dccd47" providerId="ADAL" clId="{298D9522-3050-49CB-AB95-02E4EED88C0D}" dt="2022-09-30T10:58:40.855" v="163" actId="14100"/>
          <ac:spMkLst>
            <pc:docMk/>
            <pc:sldMk cId="0" sldId="268"/>
            <ac:spMk id="40962" creationId="{EDE9E419-62C3-4B06-9BC5-4F4E686C24AD}"/>
          </ac:spMkLst>
        </pc:spChg>
      </pc:sldChg>
      <pc:sldChg chg="addSp delSp modSp">
        <pc:chgData name="Kamila Novotná Kružíková" userId="4c76d146-5218-4e7e-be27-ec0752dccd47" providerId="ADAL" clId="{298D9522-3050-49CB-AB95-02E4EED88C0D}" dt="2022-09-30T11:35:20.835" v="1257" actId="1076"/>
        <pc:sldMkLst>
          <pc:docMk/>
          <pc:sldMk cId="0" sldId="269"/>
        </pc:sldMkLst>
        <pc:spChg chg="add del">
          <ac:chgData name="Kamila Novotná Kružíková" userId="4c76d146-5218-4e7e-be27-ec0752dccd47" providerId="ADAL" clId="{298D9522-3050-49CB-AB95-02E4EED88C0D}" dt="2022-09-30T11:24:07.770" v="631"/>
          <ac:spMkLst>
            <pc:docMk/>
            <pc:sldMk cId="0" sldId="269"/>
            <ac:spMk id="2" creationId="{0910C73F-DEBC-41BA-9601-191EDC30FAF5}"/>
          </ac:spMkLst>
        </pc:spChg>
        <pc:spChg chg="del mod">
          <ac:chgData name="Kamila Novotná Kružíková" userId="4c76d146-5218-4e7e-be27-ec0752dccd47" providerId="ADAL" clId="{298D9522-3050-49CB-AB95-02E4EED88C0D}" dt="2022-09-30T11:24:15.947" v="633" actId="478"/>
          <ac:spMkLst>
            <pc:docMk/>
            <pc:sldMk cId="0" sldId="269"/>
            <ac:spMk id="3" creationId="{5BEE3D77-6857-4F4A-B16F-5BE1FEDE5A98}"/>
          </ac:spMkLst>
        </pc:spChg>
        <pc:spChg chg="add">
          <ac:chgData name="Kamila Novotná Kružíková" userId="4c76d146-5218-4e7e-be27-ec0752dccd47" providerId="ADAL" clId="{298D9522-3050-49CB-AB95-02E4EED88C0D}" dt="2022-09-30T11:24:13.754" v="632"/>
          <ac:spMkLst>
            <pc:docMk/>
            <pc:sldMk cId="0" sldId="269"/>
            <ac:spMk id="5" creationId="{34802F50-F919-41A8-8531-6FB056DD2C44}"/>
          </ac:spMkLst>
        </pc:spChg>
        <pc:spChg chg="mod">
          <ac:chgData name="Kamila Novotná Kružíková" userId="4c76d146-5218-4e7e-be27-ec0752dccd47" providerId="ADAL" clId="{298D9522-3050-49CB-AB95-02E4EED88C0D}" dt="2022-09-30T11:35:20.835" v="1257" actId="1076"/>
          <ac:spMkLst>
            <pc:docMk/>
            <pc:sldMk cId="0" sldId="269"/>
            <ac:spMk id="46082" creationId="{E44FD8C9-B5E4-4671-A4B6-B9366A26AA9B}"/>
          </ac:spMkLst>
        </pc:spChg>
      </pc:sldChg>
      <pc:sldChg chg="addSp delSp modSp">
        <pc:chgData name="Kamila Novotná Kružíková" userId="4c76d146-5218-4e7e-be27-ec0752dccd47" providerId="ADAL" clId="{298D9522-3050-49CB-AB95-02E4EED88C0D}" dt="2022-09-30T11:36:10.264" v="1275" actId="20577"/>
        <pc:sldMkLst>
          <pc:docMk/>
          <pc:sldMk cId="0" sldId="270"/>
        </pc:sldMkLst>
        <pc:spChg chg="del mod">
          <ac:chgData name="Kamila Novotná Kružíková" userId="4c76d146-5218-4e7e-be27-ec0752dccd47" providerId="ADAL" clId="{298D9522-3050-49CB-AB95-02E4EED88C0D}" dt="2022-09-30T11:24:22.403" v="635" actId="478"/>
          <ac:spMkLst>
            <pc:docMk/>
            <pc:sldMk cId="0" sldId="270"/>
            <ac:spMk id="3" creationId="{919E251B-8256-4D2B-96B6-AC1FCD623D8F}"/>
          </ac:spMkLst>
        </pc:spChg>
        <pc:spChg chg="add">
          <ac:chgData name="Kamila Novotná Kružíková" userId="4c76d146-5218-4e7e-be27-ec0752dccd47" providerId="ADAL" clId="{298D9522-3050-49CB-AB95-02E4EED88C0D}" dt="2022-09-30T11:24:19.294" v="634"/>
          <ac:spMkLst>
            <pc:docMk/>
            <pc:sldMk cId="0" sldId="270"/>
            <ac:spMk id="4" creationId="{F365EE09-DCF4-41F4-A44E-45E554602FF2}"/>
          </ac:spMkLst>
        </pc:spChg>
        <pc:spChg chg="mod">
          <ac:chgData name="Kamila Novotná Kružíková" userId="4c76d146-5218-4e7e-be27-ec0752dccd47" providerId="ADAL" clId="{298D9522-3050-49CB-AB95-02E4EED88C0D}" dt="2022-09-30T11:36:10.264" v="1275" actId="20577"/>
          <ac:spMkLst>
            <pc:docMk/>
            <pc:sldMk cId="0" sldId="270"/>
            <ac:spMk id="48130" creationId="{5F4B311B-5B52-4AA5-980D-90D356E2F314}"/>
          </ac:spMkLst>
        </pc:spChg>
      </pc:sldChg>
      <pc:sldChg chg="addSp delSp modSp">
        <pc:chgData name="Kamila Novotná Kružíková" userId="4c76d146-5218-4e7e-be27-ec0752dccd47" providerId="ADAL" clId="{298D9522-3050-49CB-AB95-02E4EED88C0D}" dt="2022-09-30T11:37:36.171" v="1313" actId="27636"/>
        <pc:sldMkLst>
          <pc:docMk/>
          <pc:sldMk cId="0" sldId="271"/>
        </pc:sldMkLst>
        <pc:spChg chg="mod">
          <ac:chgData name="Kamila Novotná Kružíková" userId="4c76d146-5218-4e7e-be27-ec0752dccd47" providerId="ADAL" clId="{298D9522-3050-49CB-AB95-02E4EED88C0D}" dt="2022-09-30T11:37:36.171" v="1313" actId="27636"/>
          <ac:spMkLst>
            <pc:docMk/>
            <pc:sldMk cId="0" sldId="271"/>
            <ac:spMk id="3" creationId="{FFBAD281-F78B-4A1A-ADF5-6589E5E0F2CA}"/>
          </ac:spMkLst>
        </pc:spChg>
        <pc:spChg chg="del mod">
          <ac:chgData name="Kamila Novotná Kružíková" userId="4c76d146-5218-4e7e-be27-ec0752dccd47" providerId="ADAL" clId="{298D9522-3050-49CB-AB95-02E4EED88C0D}" dt="2022-09-30T11:24:28.466" v="637" actId="478"/>
          <ac:spMkLst>
            <pc:docMk/>
            <pc:sldMk cId="0" sldId="271"/>
            <ac:spMk id="4" creationId="{13A7593D-0E3E-43AB-B973-DD24EA3E2AE6}"/>
          </ac:spMkLst>
        </pc:spChg>
        <pc:spChg chg="add">
          <ac:chgData name="Kamila Novotná Kružíková" userId="4c76d146-5218-4e7e-be27-ec0752dccd47" providerId="ADAL" clId="{298D9522-3050-49CB-AB95-02E4EED88C0D}" dt="2022-09-30T11:24:25.046" v="636"/>
          <ac:spMkLst>
            <pc:docMk/>
            <pc:sldMk cId="0" sldId="271"/>
            <ac:spMk id="5" creationId="{9A9699A2-67BA-4515-B8AD-FEF5B32B902C}"/>
          </ac:spMkLst>
        </pc:spChg>
      </pc:sldChg>
      <pc:sldChg chg="addSp delSp modSp">
        <pc:chgData name="Kamila Novotná Kružíková" userId="4c76d146-5218-4e7e-be27-ec0752dccd47" providerId="ADAL" clId="{298D9522-3050-49CB-AB95-02E4EED88C0D}" dt="2022-10-03T06:07:09.864" v="2260" actId="1076"/>
        <pc:sldMkLst>
          <pc:docMk/>
          <pc:sldMk cId="0" sldId="272"/>
        </pc:sldMkLst>
        <pc:spChg chg="mod">
          <ac:chgData name="Kamila Novotná Kružíková" userId="4c76d146-5218-4e7e-be27-ec0752dccd47" providerId="ADAL" clId="{298D9522-3050-49CB-AB95-02E4EED88C0D}" dt="2022-10-03T06:06:06.544" v="2239" actId="403"/>
          <ac:spMkLst>
            <pc:docMk/>
            <pc:sldMk cId="0" sldId="272"/>
            <ac:spMk id="2" creationId="{849112B3-D6BE-42B9-809B-15F89B380345}"/>
          </ac:spMkLst>
        </pc:spChg>
        <pc:spChg chg="add del">
          <ac:chgData name="Kamila Novotná Kružíková" userId="4c76d146-5218-4e7e-be27-ec0752dccd47" providerId="ADAL" clId="{298D9522-3050-49CB-AB95-02E4EED88C0D}" dt="2022-09-30T11:26:13.325" v="675" actId="478"/>
          <ac:spMkLst>
            <pc:docMk/>
            <pc:sldMk cId="0" sldId="272"/>
            <ac:spMk id="4" creationId="{D5D59210-E4A5-4B17-A402-BED2630E55A7}"/>
          </ac:spMkLst>
        </pc:spChg>
        <pc:spChg chg="mod">
          <ac:chgData name="Kamila Novotná Kružíková" userId="4c76d146-5218-4e7e-be27-ec0752dccd47" providerId="ADAL" clId="{298D9522-3050-49CB-AB95-02E4EED88C0D}" dt="2022-10-03T06:07:09.864" v="2260" actId="1076"/>
          <ac:spMkLst>
            <pc:docMk/>
            <pc:sldMk cId="0" sldId="272"/>
            <ac:spMk id="86018" creationId="{A8738DE8-4EBC-4C55-991B-65064CB7B8B7}"/>
          </ac:spMkLst>
        </pc:spChg>
      </pc:sldChg>
      <pc:sldChg chg="addSp delSp modSp">
        <pc:chgData name="Kamila Novotná Kružíková" userId="4c76d146-5218-4e7e-be27-ec0752dccd47" providerId="ADAL" clId="{298D9522-3050-49CB-AB95-02E4EED88C0D}" dt="2022-10-03T06:09:25.993" v="2286" actId="113"/>
        <pc:sldMkLst>
          <pc:docMk/>
          <pc:sldMk cId="0" sldId="273"/>
        </pc:sldMkLst>
        <pc:spChg chg="del mod">
          <ac:chgData name="Kamila Novotná Kružíková" userId="4c76d146-5218-4e7e-be27-ec0752dccd47" providerId="ADAL" clId="{298D9522-3050-49CB-AB95-02E4EED88C0D}" dt="2022-10-03T06:07:39.897" v="2262" actId="478"/>
          <ac:spMkLst>
            <pc:docMk/>
            <pc:sldMk cId="0" sldId="273"/>
            <ac:spMk id="3" creationId="{88E9ECD2-4924-402E-A855-A879D65B367A}"/>
          </ac:spMkLst>
        </pc:spChg>
        <pc:spChg chg="add">
          <ac:chgData name="Kamila Novotná Kružíková" userId="4c76d146-5218-4e7e-be27-ec0752dccd47" providerId="ADAL" clId="{298D9522-3050-49CB-AB95-02E4EED88C0D}" dt="2022-10-03T06:07:38.150" v="2261"/>
          <ac:spMkLst>
            <pc:docMk/>
            <pc:sldMk cId="0" sldId="273"/>
            <ac:spMk id="4" creationId="{CBBA935F-B65A-42F2-BBB8-AD0B88131E7F}"/>
          </ac:spMkLst>
        </pc:spChg>
        <pc:spChg chg="mod">
          <ac:chgData name="Kamila Novotná Kružíková" userId="4c76d146-5218-4e7e-be27-ec0752dccd47" providerId="ADAL" clId="{298D9522-3050-49CB-AB95-02E4EED88C0D}" dt="2022-10-03T06:09:25.993" v="2286" actId="113"/>
          <ac:spMkLst>
            <pc:docMk/>
            <pc:sldMk cId="0" sldId="273"/>
            <ac:spMk id="38914" creationId="{DB61737B-7754-4BAD-B72E-D91E3FFC5E7A}"/>
          </ac:spMkLst>
        </pc:spChg>
      </pc:sldChg>
      <pc:sldChg chg="addSp delSp modSp">
        <pc:chgData name="Kamila Novotná Kružíková" userId="4c76d146-5218-4e7e-be27-ec0752dccd47" providerId="ADAL" clId="{298D9522-3050-49CB-AB95-02E4EED88C0D}" dt="2022-10-03T06:12:39.969" v="2321" actId="20577"/>
        <pc:sldMkLst>
          <pc:docMk/>
          <pc:sldMk cId="0" sldId="274"/>
        </pc:sldMkLst>
        <pc:spChg chg="del mod">
          <ac:chgData name="Kamila Novotná Kružíková" userId="4c76d146-5218-4e7e-be27-ec0752dccd47" providerId="ADAL" clId="{298D9522-3050-49CB-AB95-02E4EED88C0D}" dt="2022-10-03T06:07:44.415" v="2264" actId="478"/>
          <ac:spMkLst>
            <pc:docMk/>
            <pc:sldMk cId="0" sldId="274"/>
            <ac:spMk id="3" creationId="{9DB2FE47-D267-4D61-843F-0C84BBADA497}"/>
          </ac:spMkLst>
        </pc:spChg>
        <pc:spChg chg="add">
          <ac:chgData name="Kamila Novotná Kružíková" userId="4c76d146-5218-4e7e-be27-ec0752dccd47" providerId="ADAL" clId="{298D9522-3050-49CB-AB95-02E4EED88C0D}" dt="2022-10-03T06:07:42.242" v="2263"/>
          <ac:spMkLst>
            <pc:docMk/>
            <pc:sldMk cId="0" sldId="274"/>
            <ac:spMk id="5" creationId="{A159951D-2A9D-4FD6-9F9F-8AE2AC0B839E}"/>
          </ac:spMkLst>
        </pc:spChg>
        <pc:spChg chg="mod">
          <ac:chgData name="Kamila Novotná Kružíková" userId="4c76d146-5218-4e7e-be27-ec0752dccd47" providerId="ADAL" clId="{298D9522-3050-49CB-AB95-02E4EED88C0D}" dt="2022-10-03T06:12:39.969" v="2321" actId="20577"/>
          <ac:spMkLst>
            <pc:docMk/>
            <pc:sldMk cId="0" sldId="274"/>
            <ac:spMk id="90114" creationId="{1B72AF97-F501-44FF-A34C-69AE05CB30AF}"/>
          </ac:spMkLst>
        </pc:spChg>
        <pc:spChg chg="mod">
          <ac:chgData name="Kamila Novotná Kružíková" userId="4c76d146-5218-4e7e-be27-ec0752dccd47" providerId="ADAL" clId="{298D9522-3050-49CB-AB95-02E4EED88C0D}" dt="2022-10-03T06:09:47.171" v="2292" actId="403"/>
          <ac:spMkLst>
            <pc:docMk/>
            <pc:sldMk cId="0" sldId="274"/>
            <ac:spMk id="90116" creationId="{C3ADFF6B-C50F-48EA-9AC9-8DEF613E00C3}"/>
          </ac:spMkLst>
        </pc:spChg>
      </pc:sldChg>
      <pc:sldChg chg="addSp delSp modSp">
        <pc:chgData name="Kamila Novotná Kružíková" userId="4c76d146-5218-4e7e-be27-ec0752dccd47" providerId="ADAL" clId="{298D9522-3050-49CB-AB95-02E4EED88C0D}" dt="2022-10-03T06:35:54.133" v="3114" actId="1076"/>
        <pc:sldMkLst>
          <pc:docMk/>
          <pc:sldMk cId="0" sldId="275"/>
        </pc:sldMkLst>
        <pc:spChg chg="add mod">
          <ac:chgData name="Kamila Novotná Kružíková" userId="4c76d146-5218-4e7e-be27-ec0752dccd47" providerId="ADAL" clId="{298D9522-3050-49CB-AB95-02E4EED88C0D}" dt="2022-10-03T06:35:54.133" v="3114" actId="1076"/>
          <ac:spMkLst>
            <pc:docMk/>
            <pc:sldMk cId="0" sldId="275"/>
            <ac:spMk id="2" creationId="{B4E9EAAC-1A16-40F4-B180-2273A32D4FA1}"/>
          </ac:spMkLst>
        </pc:spChg>
        <pc:spChg chg="add mod">
          <ac:chgData name="Kamila Novotná Kružíková" userId="4c76d146-5218-4e7e-be27-ec0752dccd47" providerId="ADAL" clId="{298D9522-3050-49CB-AB95-02E4EED88C0D}" dt="2022-10-03T06:35:07.375" v="3109" actId="1076"/>
          <ac:spMkLst>
            <pc:docMk/>
            <pc:sldMk cId="0" sldId="275"/>
            <ac:spMk id="3" creationId="{7F75C7C2-5F6D-410F-9C3F-D9DDBC0F2B04}"/>
          </ac:spMkLst>
        </pc:spChg>
        <pc:spChg chg="add">
          <ac:chgData name="Kamila Novotná Kružíková" userId="4c76d146-5218-4e7e-be27-ec0752dccd47" providerId="ADAL" clId="{298D9522-3050-49CB-AB95-02E4EED88C0D}" dt="2022-10-03T06:07:48.310" v="2265"/>
          <ac:spMkLst>
            <pc:docMk/>
            <pc:sldMk cId="0" sldId="275"/>
            <ac:spMk id="5" creationId="{D34516F8-9D7C-4A05-8534-944C9300935D}"/>
          </ac:spMkLst>
        </pc:spChg>
        <pc:spChg chg="del mod">
          <ac:chgData name="Kamila Novotná Kružíková" userId="4c76d146-5218-4e7e-be27-ec0752dccd47" providerId="ADAL" clId="{298D9522-3050-49CB-AB95-02E4EED88C0D}" dt="2022-10-03T06:07:50.633" v="2266" actId="478"/>
          <ac:spMkLst>
            <pc:docMk/>
            <pc:sldMk cId="0" sldId="275"/>
            <ac:spMk id="6" creationId="{010E225C-F9E2-4263-A785-49601955FAC2}"/>
          </ac:spMkLst>
        </pc:spChg>
        <pc:spChg chg="mod">
          <ac:chgData name="Kamila Novotná Kružíková" userId="4c76d146-5218-4e7e-be27-ec0752dccd47" providerId="ADAL" clId="{298D9522-3050-49CB-AB95-02E4EED88C0D}" dt="2022-10-03T06:34:51.493" v="3103" actId="1076"/>
          <ac:spMkLst>
            <pc:docMk/>
            <pc:sldMk cId="0" sldId="275"/>
            <ac:spMk id="89090" creationId="{B8181A7C-3867-4468-8241-308C245EF1EC}"/>
          </ac:spMkLst>
        </pc:spChg>
        <pc:spChg chg="mod">
          <ac:chgData name="Kamila Novotná Kružíková" userId="4c76d146-5218-4e7e-be27-ec0752dccd47" providerId="ADAL" clId="{298D9522-3050-49CB-AB95-02E4EED88C0D}" dt="2022-10-03T06:23:15.087" v="2754" actId="1076"/>
          <ac:spMkLst>
            <pc:docMk/>
            <pc:sldMk cId="0" sldId="275"/>
            <ac:spMk id="92163" creationId="{54C165A4-FE0B-4D5F-A9C6-A4126F16C4A9}"/>
          </ac:spMkLst>
        </pc:spChg>
      </pc:sldChg>
      <pc:sldChg chg="addSp delSp modSp">
        <pc:chgData name="Kamila Novotná Kružíková" userId="4c76d146-5218-4e7e-be27-ec0752dccd47" providerId="ADAL" clId="{298D9522-3050-49CB-AB95-02E4EED88C0D}" dt="2022-10-03T07:42:02.885" v="4175" actId="14100"/>
        <pc:sldMkLst>
          <pc:docMk/>
          <pc:sldMk cId="0" sldId="276"/>
        </pc:sldMkLst>
        <pc:spChg chg="del mod">
          <ac:chgData name="Kamila Novotná Kružíková" userId="4c76d146-5218-4e7e-be27-ec0752dccd47" providerId="ADAL" clId="{298D9522-3050-49CB-AB95-02E4EED88C0D}" dt="2022-10-03T06:08:15.733" v="2278" actId="478"/>
          <ac:spMkLst>
            <pc:docMk/>
            <pc:sldMk cId="0" sldId="276"/>
            <ac:spMk id="3" creationId="{32C0958A-CF44-40ED-AF06-80415CAAECFD}"/>
          </ac:spMkLst>
        </pc:spChg>
        <pc:spChg chg="add">
          <ac:chgData name="Kamila Novotná Kružíková" userId="4c76d146-5218-4e7e-be27-ec0752dccd47" providerId="ADAL" clId="{298D9522-3050-49CB-AB95-02E4EED88C0D}" dt="2022-10-03T06:08:13.855" v="2277"/>
          <ac:spMkLst>
            <pc:docMk/>
            <pc:sldMk cId="0" sldId="276"/>
            <ac:spMk id="4" creationId="{4E2B45C0-6BC4-425D-A77B-D1F35A90B3C3}"/>
          </ac:spMkLst>
        </pc:spChg>
        <pc:spChg chg="add">
          <ac:chgData name="Kamila Novotná Kružíková" userId="4c76d146-5218-4e7e-be27-ec0752dccd47" providerId="ADAL" clId="{298D9522-3050-49CB-AB95-02E4EED88C0D}" dt="2022-10-03T07:40:53.803" v="4162"/>
          <ac:spMkLst>
            <pc:docMk/>
            <pc:sldMk cId="0" sldId="276"/>
            <ac:spMk id="5" creationId="{F06D75B4-CD47-4314-BAF9-B20EC3D43A35}"/>
          </ac:spMkLst>
        </pc:spChg>
        <pc:spChg chg="mod">
          <ac:chgData name="Kamila Novotná Kružíková" userId="4c76d146-5218-4e7e-be27-ec0752dccd47" providerId="ADAL" clId="{298D9522-3050-49CB-AB95-02E4EED88C0D}" dt="2022-10-03T07:42:02.885" v="4175" actId="14100"/>
          <ac:spMkLst>
            <pc:docMk/>
            <pc:sldMk cId="0" sldId="276"/>
            <ac:spMk id="102402" creationId="{B7A921FD-BD76-4FD2-A87C-9E870D0433BB}"/>
          </ac:spMkLst>
        </pc:spChg>
      </pc:sldChg>
      <pc:sldChg chg="addSp delSp modSp modNotesTx">
        <pc:chgData name="Kamila Novotná Kružíková" userId="4c76d146-5218-4e7e-be27-ec0752dccd47" providerId="ADAL" clId="{298D9522-3050-49CB-AB95-02E4EED88C0D}" dt="2022-10-03T07:34:52.261" v="3832" actId="20577"/>
        <pc:sldMkLst>
          <pc:docMk/>
          <pc:sldMk cId="0" sldId="284"/>
        </pc:sldMkLst>
        <pc:spChg chg="mod">
          <ac:chgData name="Kamila Novotná Kružíková" userId="4c76d146-5218-4e7e-be27-ec0752dccd47" providerId="ADAL" clId="{298D9522-3050-49CB-AB95-02E4EED88C0D}" dt="2022-10-03T06:36:14.039" v="3119" actId="1076"/>
          <ac:spMkLst>
            <pc:docMk/>
            <pc:sldMk cId="0" sldId="284"/>
            <ac:spMk id="3" creationId="{4AAB1648-B0D3-4584-9497-495FE19E2FD6}"/>
          </ac:spMkLst>
        </pc:spChg>
        <pc:spChg chg="del mod">
          <ac:chgData name="Kamila Novotná Kružíková" userId="4c76d146-5218-4e7e-be27-ec0752dccd47" providerId="ADAL" clId="{298D9522-3050-49CB-AB95-02E4EED88C0D}" dt="2022-10-03T06:07:58.507" v="2270" actId="478"/>
          <ac:spMkLst>
            <pc:docMk/>
            <pc:sldMk cId="0" sldId="284"/>
            <ac:spMk id="5" creationId="{8F44B23A-444A-4091-9E6A-628A7D41428C}"/>
          </ac:spMkLst>
        </pc:spChg>
        <pc:spChg chg="add">
          <ac:chgData name="Kamila Novotná Kružíková" userId="4c76d146-5218-4e7e-be27-ec0752dccd47" providerId="ADAL" clId="{298D9522-3050-49CB-AB95-02E4EED88C0D}" dt="2022-10-03T06:07:56.421" v="2269"/>
          <ac:spMkLst>
            <pc:docMk/>
            <pc:sldMk cId="0" sldId="284"/>
            <ac:spMk id="6" creationId="{93F5A6FF-3980-4573-929B-92282213E511}"/>
          </ac:spMkLst>
        </pc:spChg>
        <pc:spChg chg="mod">
          <ac:chgData name="Kamila Novotná Kružíková" userId="4c76d146-5218-4e7e-be27-ec0752dccd47" providerId="ADAL" clId="{298D9522-3050-49CB-AB95-02E4EED88C0D}" dt="2022-10-03T06:36:09.695" v="3118" actId="1076"/>
          <ac:spMkLst>
            <pc:docMk/>
            <pc:sldMk cId="0" sldId="284"/>
            <ac:spMk id="91138" creationId="{DCFB25D1-56F7-401A-95F0-C22B01844C20}"/>
          </ac:spMkLst>
        </pc:spChg>
        <pc:picChg chg="mod">
          <ac:chgData name="Kamila Novotná Kružíková" userId="4c76d146-5218-4e7e-be27-ec0752dccd47" providerId="ADAL" clId="{298D9522-3050-49CB-AB95-02E4EED88C0D}" dt="2022-10-03T06:39:01.468" v="3123" actId="1076"/>
          <ac:picMkLst>
            <pc:docMk/>
            <pc:sldMk cId="0" sldId="284"/>
            <ac:picMk id="94212" creationId="{B32CF72E-BA7B-47F8-B076-8495C6ED75D7}"/>
          </ac:picMkLst>
        </pc:picChg>
      </pc:sldChg>
      <pc:sldChg chg="addSp delSp modSp modNotesTx">
        <pc:chgData name="Kamila Novotná Kružíková" userId="4c76d146-5218-4e7e-be27-ec0752dccd47" providerId="ADAL" clId="{298D9522-3050-49CB-AB95-02E4EED88C0D}" dt="2022-10-03T07:38:45.935" v="4137" actId="20577"/>
        <pc:sldMkLst>
          <pc:docMk/>
          <pc:sldMk cId="0" sldId="285"/>
        </pc:sldMkLst>
        <pc:spChg chg="mod">
          <ac:chgData name="Kamila Novotná Kružíková" userId="4c76d146-5218-4e7e-be27-ec0752dccd47" providerId="ADAL" clId="{298D9522-3050-49CB-AB95-02E4EED88C0D}" dt="2022-10-03T07:35:14.849" v="3848" actId="20577"/>
          <ac:spMkLst>
            <pc:docMk/>
            <pc:sldMk cId="0" sldId="285"/>
            <ac:spMk id="3" creationId="{BC39E505-D394-48EC-A039-1F213236064D}"/>
          </ac:spMkLst>
        </pc:spChg>
        <pc:spChg chg="del mod">
          <ac:chgData name="Kamila Novotná Kružíková" userId="4c76d146-5218-4e7e-be27-ec0752dccd47" providerId="ADAL" clId="{298D9522-3050-49CB-AB95-02E4EED88C0D}" dt="2022-10-03T06:08:03.011" v="2272" actId="478"/>
          <ac:spMkLst>
            <pc:docMk/>
            <pc:sldMk cId="0" sldId="285"/>
            <ac:spMk id="4" creationId="{D932695A-BB6C-4AE0-AA3F-C9AA5F9F18B9}"/>
          </ac:spMkLst>
        </pc:spChg>
        <pc:spChg chg="add">
          <ac:chgData name="Kamila Novotná Kružíková" userId="4c76d146-5218-4e7e-be27-ec0752dccd47" providerId="ADAL" clId="{298D9522-3050-49CB-AB95-02E4EED88C0D}" dt="2022-10-03T06:08:01.157" v="2271"/>
          <ac:spMkLst>
            <pc:docMk/>
            <pc:sldMk cId="0" sldId="285"/>
            <ac:spMk id="5" creationId="{78B675E7-A74E-4168-887C-6B1C3D1BFB69}"/>
          </ac:spMkLst>
        </pc:spChg>
        <pc:spChg chg="add">
          <ac:chgData name="Kamila Novotná Kružíková" userId="4c76d146-5218-4e7e-be27-ec0752dccd47" providerId="ADAL" clId="{298D9522-3050-49CB-AB95-02E4EED88C0D}" dt="2022-10-03T06:37:18.971" v="3122"/>
          <ac:spMkLst>
            <pc:docMk/>
            <pc:sldMk cId="0" sldId="285"/>
            <ac:spMk id="6" creationId="{4DA196C8-2809-4BBA-BEB7-0EB0F938C608}"/>
          </ac:spMkLst>
        </pc:spChg>
      </pc:sldChg>
      <pc:sldChg chg="addSp delSp modSp">
        <pc:chgData name="Kamila Novotná Kružíková" userId="4c76d146-5218-4e7e-be27-ec0752dccd47" providerId="ADAL" clId="{298D9522-3050-49CB-AB95-02E4EED88C0D}" dt="2022-10-03T07:40:21.605" v="4156" actId="20577"/>
        <pc:sldMkLst>
          <pc:docMk/>
          <pc:sldMk cId="0" sldId="286"/>
        </pc:sldMkLst>
        <pc:spChg chg="mod">
          <ac:chgData name="Kamila Novotná Kružíková" userId="4c76d146-5218-4e7e-be27-ec0752dccd47" providerId="ADAL" clId="{298D9522-3050-49CB-AB95-02E4EED88C0D}" dt="2022-10-03T07:40:21.605" v="4156" actId="20577"/>
          <ac:spMkLst>
            <pc:docMk/>
            <pc:sldMk cId="0" sldId="286"/>
            <ac:spMk id="3" creationId="{FFAE2404-6D4B-4E3A-B95C-4F058E2E0444}"/>
          </ac:spMkLst>
        </pc:spChg>
        <pc:spChg chg="del mod">
          <ac:chgData name="Kamila Novotná Kružíková" userId="4c76d146-5218-4e7e-be27-ec0752dccd47" providerId="ADAL" clId="{298D9522-3050-49CB-AB95-02E4EED88C0D}" dt="2022-10-03T06:08:07.588" v="2274" actId="478"/>
          <ac:spMkLst>
            <pc:docMk/>
            <pc:sldMk cId="0" sldId="286"/>
            <ac:spMk id="4" creationId="{CDEFE97C-2451-43D4-8983-41BDF1B5EC5C}"/>
          </ac:spMkLst>
        </pc:spChg>
        <pc:spChg chg="add">
          <ac:chgData name="Kamila Novotná Kružíková" userId="4c76d146-5218-4e7e-be27-ec0752dccd47" providerId="ADAL" clId="{298D9522-3050-49CB-AB95-02E4EED88C0D}" dt="2022-10-03T06:08:05.709" v="2273"/>
          <ac:spMkLst>
            <pc:docMk/>
            <pc:sldMk cId="0" sldId="286"/>
            <ac:spMk id="5" creationId="{8B372530-33F2-4F3E-9A15-CAF031AB8EB7}"/>
          </ac:spMkLst>
        </pc:spChg>
        <pc:spChg chg="mod">
          <ac:chgData name="Kamila Novotná Kružíková" userId="4c76d146-5218-4e7e-be27-ec0752dccd47" providerId="ADAL" clId="{298D9522-3050-49CB-AB95-02E4EED88C0D}" dt="2022-10-03T07:39:18.682" v="4140" actId="1076"/>
          <ac:spMkLst>
            <pc:docMk/>
            <pc:sldMk cId="0" sldId="286"/>
            <ac:spMk id="95234" creationId="{A06FA2CE-C328-42A2-9CD8-DCA72265067F}"/>
          </ac:spMkLst>
        </pc:spChg>
      </pc:sldChg>
      <pc:sldChg chg="addSp delSp modSp">
        <pc:chgData name="Kamila Novotná Kružíková" userId="4c76d146-5218-4e7e-be27-ec0752dccd47" providerId="ADAL" clId="{298D9522-3050-49CB-AB95-02E4EED88C0D}" dt="2022-10-03T07:40:34.923" v="4158" actId="1076"/>
        <pc:sldMkLst>
          <pc:docMk/>
          <pc:sldMk cId="0" sldId="287"/>
        </pc:sldMkLst>
        <pc:spChg chg="mod">
          <ac:chgData name="Kamila Novotná Kružíková" userId="4c76d146-5218-4e7e-be27-ec0752dccd47" providerId="ADAL" clId="{298D9522-3050-49CB-AB95-02E4EED88C0D}" dt="2022-10-03T07:40:34.923" v="4158" actId="1076"/>
          <ac:spMkLst>
            <pc:docMk/>
            <pc:sldMk cId="0" sldId="287"/>
            <ac:spMk id="3" creationId="{37E0F7E6-36A5-40D2-8EA3-72E8512385BD}"/>
          </ac:spMkLst>
        </pc:spChg>
        <pc:spChg chg="del mod">
          <ac:chgData name="Kamila Novotná Kružíková" userId="4c76d146-5218-4e7e-be27-ec0752dccd47" providerId="ADAL" clId="{298D9522-3050-49CB-AB95-02E4EED88C0D}" dt="2022-10-03T06:08:11.788" v="2276" actId="478"/>
          <ac:spMkLst>
            <pc:docMk/>
            <pc:sldMk cId="0" sldId="287"/>
            <ac:spMk id="4" creationId="{C9CCF6A6-9FB4-4D86-8730-428D03C2A3B7}"/>
          </ac:spMkLst>
        </pc:spChg>
        <pc:spChg chg="add">
          <ac:chgData name="Kamila Novotná Kružíková" userId="4c76d146-5218-4e7e-be27-ec0752dccd47" providerId="ADAL" clId="{298D9522-3050-49CB-AB95-02E4EED88C0D}" dt="2022-10-03T06:08:09.885" v="2275"/>
          <ac:spMkLst>
            <pc:docMk/>
            <pc:sldMk cId="0" sldId="287"/>
            <ac:spMk id="5" creationId="{2A1C7493-609C-4F28-AFFE-6F46CDF54027}"/>
          </ac:spMkLst>
        </pc:spChg>
        <pc:spChg chg="add">
          <ac:chgData name="Kamila Novotná Kružíková" userId="4c76d146-5218-4e7e-be27-ec0752dccd47" providerId="ADAL" clId="{298D9522-3050-49CB-AB95-02E4EED88C0D}" dt="2022-10-03T07:39:55.034" v="4152"/>
          <ac:spMkLst>
            <pc:docMk/>
            <pc:sldMk cId="0" sldId="287"/>
            <ac:spMk id="6" creationId="{0E7BA0B9-67E7-4B3D-B773-5A475F533453}"/>
          </ac:spMkLst>
        </pc:spChg>
      </pc:sldChg>
      <pc:sldChg chg="addSp delSp modSp">
        <pc:chgData name="Kamila Novotná Kružíková" userId="4c76d146-5218-4e7e-be27-ec0752dccd47" providerId="ADAL" clId="{298D9522-3050-49CB-AB95-02E4EED88C0D}" dt="2022-09-30T10:58:12.955" v="153" actId="5793"/>
        <pc:sldMkLst>
          <pc:docMk/>
          <pc:sldMk cId="0" sldId="296"/>
        </pc:sldMkLst>
        <pc:spChg chg="del mod">
          <ac:chgData name="Kamila Novotná Kružíková" userId="4c76d146-5218-4e7e-be27-ec0752dccd47" providerId="ADAL" clId="{298D9522-3050-49CB-AB95-02E4EED88C0D}" dt="2022-09-30T10:57:49.946" v="144" actId="478"/>
          <ac:spMkLst>
            <pc:docMk/>
            <pc:sldMk cId="0" sldId="296"/>
            <ac:spMk id="3" creationId="{F78897FF-F430-4244-B593-E7161BA6D3C2}"/>
          </ac:spMkLst>
        </pc:spChg>
        <pc:spChg chg="add">
          <ac:chgData name="Kamila Novotná Kružíková" userId="4c76d146-5218-4e7e-be27-ec0752dccd47" providerId="ADAL" clId="{298D9522-3050-49CB-AB95-02E4EED88C0D}" dt="2022-09-30T10:57:47.540" v="143"/>
          <ac:spMkLst>
            <pc:docMk/>
            <pc:sldMk cId="0" sldId="296"/>
            <ac:spMk id="4" creationId="{4140A93C-0080-4F63-8096-4FF3315339B9}"/>
          </ac:spMkLst>
        </pc:spChg>
        <pc:spChg chg="mod">
          <ac:chgData name="Kamila Novotná Kružíková" userId="4c76d146-5218-4e7e-be27-ec0752dccd47" providerId="ADAL" clId="{298D9522-3050-49CB-AB95-02E4EED88C0D}" dt="2022-09-30T10:58:12.955" v="153" actId="5793"/>
          <ac:spMkLst>
            <pc:docMk/>
            <pc:sldMk cId="0" sldId="296"/>
            <ac:spMk id="88066" creationId="{4C415557-6A37-4EC9-ACFC-A5FFA15A94EA}"/>
          </ac:spMkLst>
        </pc:spChg>
      </pc:sldChg>
      <pc:sldChg chg="addSp delSp modSp">
        <pc:chgData name="Kamila Novotná Kružíková" userId="4c76d146-5218-4e7e-be27-ec0752dccd47" providerId="ADAL" clId="{298D9522-3050-49CB-AB95-02E4EED88C0D}" dt="2022-09-30T11:42:01.381" v="1447" actId="20577"/>
        <pc:sldMkLst>
          <pc:docMk/>
          <pc:sldMk cId="0" sldId="298"/>
        </pc:sldMkLst>
        <pc:spChg chg="del mod">
          <ac:chgData name="Kamila Novotná Kružíková" userId="4c76d146-5218-4e7e-be27-ec0752dccd47" providerId="ADAL" clId="{298D9522-3050-49CB-AB95-02E4EED88C0D}" dt="2022-09-30T11:24:33.930" v="639" actId="478"/>
          <ac:spMkLst>
            <pc:docMk/>
            <pc:sldMk cId="0" sldId="298"/>
            <ac:spMk id="4" creationId="{E170837D-74DF-4330-AADC-8C09C234115E}"/>
          </ac:spMkLst>
        </pc:spChg>
        <pc:spChg chg="add">
          <ac:chgData name="Kamila Novotná Kružíková" userId="4c76d146-5218-4e7e-be27-ec0752dccd47" providerId="ADAL" clId="{298D9522-3050-49CB-AB95-02E4EED88C0D}" dt="2022-09-30T11:24:30.656" v="638"/>
          <ac:spMkLst>
            <pc:docMk/>
            <pc:sldMk cId="0" sldId="298"/>
            <ac:spMk id="5" creationId="{251CC15E-E6CF-4994-82BD-FB87DFF2CE38}"/>
          </ac:spMkLst>
        </pc:spChg>
        <pc:spChg chg="add del mod">
          <ac:chgData name="Kamila Novotná Kružíková" userId="4c76d146-5218-4e7e-be27-ec0752dccd47" providerId="ADAL" clId="{298D9522-3050-49CB-AB95-02E4EED88C0D}" dt="2022-09-30T11:42:01.381" v="1447" actId="20577"/>
          <ac:spMkLst>
            <pc:docMk/>
            <pc:sldMk cId="0" sldId="298"/>
            <ac:spMk id="49154" creationId="{D08BF37A-AB30-4E4D-B56B-AC47DF9A72CB}"/>
          </ac:spMkLst>
        </pc:spChg>
        <pc:spChg chg="mod">
          <ac:chgData name="Kamila Novotná Kružíková" userId="4c76d146-5218-4e7e-be27-ec0752dccd47" providerId="ADAL" clId="{298D9522-3050-49CB-AB95-02E4EED88C0D}" dt="2022-09-30T11:40:02.278" v="1374" actId="113"/>
          <ac:spMkLst>
            <pc:docMk/>
            <pc:sldMk cId="0" sldId="298"/>
            <ac:spMk id="52227" creationId="{30AEFAB3-7A7D-4604-A151-B177DD3C69E2}"/>
          </ac:spMkLst>
        </pc:spChg>
      </pc:sldChg>
      <pc:sldChg chg="addSp delSp modSp">
        <pc:chgData name="Kamila Novotná Kružíková" userId="4c76d146-5218-4e7e-be27-ec0752dccd47" providerId="ADAL" clId="{298D9522-3050-49CB-AB95-02E4EED88C0D}" dt="2022-09-30T11:42:11.647" v="1455" actId="20577"/>
        <pc:sldMkLst>
          <pc:docMk/>
          <pc:sldMk cId="0" sldId="299"/>
        </pc:sldMkLst>
        <pc:spChg chg="del mod">
          <ac:chgData name="Kamila Novotná Kružíková" userId="4c76d146-5218-4e7e-be27-ec0752dccd47" providerId="ADAL" clId="{298D9522-3050-49CB-AB95-02E4EED88C0D}" dt="2022-09-30T11:24:38.899" v="641" actId="478"/>
          <ac:spMkLst>
            <pc:docMk/>
            <pc:sldMk cId="0" sldId="299"/>
            <ac:spMk id="3" creationId="{57D01296-B55D-4192-BF89-EC6BA5A04E24}"/>
          </ac:spMkLst>
        </pc:spChg>
        <pc:spChg chg="del mod">
          <ac:chgData name="Kamila Novotná Kružíková" userId="4c76d146-5218-4e7e-be27-ec0752dccd47" providerId="ADAL" clId="{298D9522-3050-49CB-AB95-02E4EED88C0D}" dt="2022-09-30T11:39:12.858" v="1360" actId="478"/>
          <ac:spMkLst>
            <pc:docMk/>
            <pc:sldMk cId="0" sldId="299"/>
            <ac:spMk id="4" creationId="{ACA954C7-60FB-43FB-BF48-9544D41F5049}"/>
          </ac:spMkLst>
        </pc:spChg>
        <pc:spChg chg="add">
          <ac:chgData name="Kamila Novotná Kružíková" userId="4c76d146-5218-4e7e-be27-ec0752dccd47" providerId="ADAL" clId="{298D9522-3050-49CB-AB95-02E4EED88C0D}" dt="2022-09-30T11:24:36.368" v="640"/>
          <ac:spMkLst>
            <pc:docMk/>
            <pc:sldMk cId="0" sldId="299"/>
            <ac:spMk id="5" creationId="{764E4AA9-391E-4CB2-96C8-4A9B5FF228AA}"/>
          </ac:spMkLst>
        </pc:spChg>
        <pc:spChg chg="add mod">
          <ac:chgData name="Kamila Novotná Kružíková" userId="4c76d146-5218-4e7e-be27-ec0752dccd47" providerId="ADAL" clId="{298D9522-3050-49CB-AB95-02E4EED88C0D}" dt="2022-09-30T11:42:11.647" v="1455" actId="20577"/>
          <ac:spMkLst>
            <pc:docMk/>
            <pc:sldMk cId="0" sldId="299"/>
            <ac:spMk id="6" creationId="{B767F97C-A8EF-474C-9675-4B6C0EEBD35A}"/>
          </ac:spMkLst>
        </pc:spChg>
        <pc:spChg chg="mod">
          <ac:chgData name="Kamila Novotná Kružíková" userId="4c76d146-5218-4e7e-be27-ec0752dccd47" providerId="ADAL" clId="{298D9522-3050-49CB-AB95-02E4EED88C0D}" dt="2022-09-30T11:40:43.555" v="1380" actId="113"/>
          <ac:spMkLst>
            <pc:docMk/>
            <pc:sldMk cId="0" sldId="299"/>
            <ac:spMk id="54274" creationId="{C810B857-980C-490C-8184-8BD5E07510F1}"/>
          </ac:spMkLst>
        </pc:spChg>
      </pc:sldChg>
      <pc:sldChg chg="addSp delSp modSp">
        <pc:chgData name="Kamila Novotná Kružíková" userId="4c76d146-5218-4e7e-be27-ec0752dccd47" providerId="ADAL" clId="{298D9522-3050-49CB-AB95-02E4EED88C0D}" dt="2022-10-03T05:39:31.586" v="1611" actId="115"/>
        <pc:sldMkLst>
          <pc:docMk/>
          <pc:sldMk cId="0" sldId="300"/>
        </pc:sldMkLst>
        <pc:spChg chg="del mod">
          <ac:chgData name="Kamila Novotná Kružíková" userId="4c76d146-5218-4e7e-be27-ec0752dccd47" providerId="ADAL" clId="{298D9522-3050-49CB-AB95-02E4EED88C0D}" dt="2022-09-30T11:24:46.102" v="643" actId="478"/>
          <ac:spMkLst>
            <pc:docMk/>
            <pc:sldMk cId="0" sldId="300"/>
            <ac:spMk id="4" creationId="{0617D0F2-D9A9-4D68-9049-16C0712D8DB4}"/>
          </ac:spMkLst>
        </pc:spChg>
        <pc:spChg chg="add">
          <ac:chgData name="Kamila Novotná Kružíková" userId="4c76d146-5218-4e7e-be27-ec0752dccd47" providerId="ADAL" clId="{298D9522-3050-49CB-AB95-02E4EED88C0D}" dt="2022-09-30T11:24:44.143" v="642"/>
          <ac:spMkLst>
            <pc:docMk/>
            <pc:sldMk cId="0" sldId="300"/>
            <ac:spMk id="5" creationId="{B67C6FEC-4FD4-4EFF-90F8-BB1D33F21818}"/>
          </ac:spMkLst>
        </pc:spChg>
        <pc:spChg chg="mod">
          <ac:chgData name="Kamila Novotná Kružíková" userId="4c76d146-5218-4e7e-be27-ec0752dccd47" providerId="ADAL" clId="{298D9522-3050-49CB-AB95-02E4EED88C0D}" dt="2022-10-03T05:39:31.586" v="1611" actId="115"/>
          <ac:spMkLst>
            <pc:docMk/>
            <pc:sldMk cId="0" sldId="300"/>
            <ac:spMk id="53250" creationId="{6307912B-CA61-4A92-A97B-F9141D27EA00}"/>
          </ac:spMkLst>
        </pc:spChg>
        <pc:spChg chg="mod">
          <ac:chgData name="Kamila Novotná Kružíková" userId="4c76d146-5218-4e7e-be27-ec0752dccd47" providerId="ADAL" clId="{298D9522-3050-49CB-AB95-02E4EED88C0D}" dt="2022-09-30T11:44:26.630" v="1531" actId="113"/>
          <ac:spMkLst>
            <pc:docMk/>
            <pc:sldMk cId="0" sldId="300"/>
            <ac:spMk id="53251" creationId="{5D477F31-5D64-4605-93E0-0799E807CF26}"/>
          </ac:spMkLst>
        </pc:spChg>
      </pc:sldChg>
      <pc:sldChg chg="addSp delSp modSp">
        <pc:chgData name="Kamila Novotná Kružíková" userId="4c76d146-5218-4e7e-be27-ec0752dccd47" providerId="ADAL" clId="{298D9522-3050-49CB-AB95-02E4EED88C0D}" dt="2022-09-30T11:43:34.354" v="1513" actId="404"/>
        <pc:sldMkLst>
          <pc:docMk/>
          <pc:sldMk cId="0" sldId="301"/>
        </pc:sldMkLst>
        <pc:spChg chg="mod">
          <ac:chgData name="Kamila Novotná Kružíková" userId="4c76d146-5218-4e7e-be27-ec0752dccd47" providerId="ADAL" clId="{298D9522-3050-49CB-AB95-02E4EED88C0D}" dt="2022-09-30T11:43:34.354" v="1513" actId="404"/>
          <ac:spMkLst>
            <pc:docMk/>
            <pc:sldMk cId="0" sldId="301"/>
            <ac:spMk id="3" creationId="{AF8500F0-0379-4255-9210-9F0E2B806D4E}"/>
          </ac:spMkLst>
        </pc:spChg>
        <pc:spChg chg="del mod">
          <ac:chgData name="Kamila Novotná Kružíková" userId="4c76d146-5218-4e7e-be27-ec0752dccd47" providerId="ADAL" clId="{298D9522-3050-49CB-AB95-02E4EED88C0D}" dt="2022-09-30T11:24:50.583" v="644" actId="478"/>
          <ac:spMkLst>
            <pc:docMk/>
            <pc:sldMk cId="0" sldId="301"/>
            <ac:spMk id="4" creationId="{EE609B16-8CF7-4676-9D0B-A63CFD6FFE7C}"/>
          </ac:spMkLst>
        </pc:spChg>
        <pc:spChg chg="mod">
          <ac:chgData name="Kamila Novotná Kružíková" userId="4c76d146-5218-4e7e-be27-ec0752dccd47" providerId="ADAL" clId="{298D9522-3050-49CB-AB95-02E4EED88C0D}" dt="2022-09-30T11:43:28.017" v="1510" actId="20577"/>
          <ac:spMkLst>
            <pc:docMk/>
            <pc:sldMk cId="0" sldId="301"/>
            <ac:spMk id="5" creationId="{7C87CD3C-B9B3-41A2-83F1-61638C5CF05C}"/>
          </ac:spMkLst>
        </pc:spChg>
        <pc:spChg chg="add">
          <ac:chgData name="Kamila Novotná Kružíková" userId="4c76d146-5218-4e7e-be27-ec0752dccd47" providerId="ADAL" clId="{298D9522-3050-49CB-AB95-02E4EED88C0D}" dt="2022-09-30T11:24:51.662" v="645"/>
          <ac:spMkLst>
            <pc:docMk/>
            <pc:sldMk cId="0" sldId="301"/>
            <ac:spMk id="6" creationId="{C8C3A02B-0B3D-42DD-BFEB-98A3131F19A5}"/>
          </ac:spMkLst>
        </pc:spChg>
      </pc:sldChg>
      <pc:sldChg chg="addSp delSp modSp">
        <pc:chgData name="Kamila Novotná Kružíková" userId="4c76d146-5218-4e7e-be27-ec0752dccd47" providerId="ADAL" clId="{298D9522-3050-49CB-AB95-02E4EED88C0D}" dt="2022-10-03T05:40:38.686" v="1650" actId="20577"/>
        <pc:sldMkLst>
          <pc:docMk/>
          <pc:sldMk cId="0" sldId="302"/>
        </pc:sldMkLst>
        <pc:spChg chg="del mod">
          <ac:chgData name="Kamila Novotná Kružíková" userId="4c76d146-5218-4e7e-be27-ec0752dccd47" providerId="ADAL" clId="{298D9522-3050-49CB-AB95-02E4EED88C0D}" dt="2022-09-30T11:24:56.017" v="647" actId="478"/>
          <ac:spMkLst>
            <pc:docMk/>
            <pc:sldMk cId="0" sldId="302"/>
            <ac:spMk id="4" creationId="{B49601AB-617D-4575-A94A-D8838AA8C92B}"/>
          </ac:spMkLst>
        </pc:spChg>
        <pc:spChg chg="add">
          <ac:chgData name="Kamila Novotná Kružíková" userId="4c76d146-5218-4e7e-be27-ec0752dccd47" providerId="ADAL" clId="{298D9522-3050-49CB-AB95-02E4EED88C0D}" dt="2022-09-30T11:24:53.851" v="646"/>
          <ac:spMkLst>
            <pc:docMk/>
            <pc:sldMk cId="0" sldId="302"/>
            <ac:spMk id="5" creationId="{348FA6AF-339A-4C5F-8995-BA155D14CD9A}"/>
          </ac:spMkLst>
        </pc:spChg>
        <pc:spChg chg="mod">
          <ac:chgData name="Kamila Novotná Kružíková" userId="4c76d146-5218-4e7e-be27-ec0752dccd47" providerId="ADAL" clId="{298D9522-3050-49CB-AB95-02E4EED88C0D}" dt="2022-10-03T05:39:57.722" v="1615" actId="1076"/>
          <ac:spMkLst>
            <pc:docMk/>
            <pc:sldMk cId="0" sldId="302"/>
            <ac:spMk id="57346" creationId="{402975B2-E44D-4ACB-BEF5-E5BCDE9C835A}"/>
          </ac:spMkLst>
        </pc:spChg>
        <pc:spChg chg="mod">
          <ac:chgData name="Kamila Novotná Kružíková" userId="4c76d146-5218-4e7e-be27-ec0752dccd47" providerId="ADAL" clId="{298D9522-3050-49CB-AB95-02E4EED88C0D}" dt="2022-10-03T05:40:38.686" v="1650" actId="20577"/>
          <ac:spMkLst>
            <pc:docMk/>
            <pc:sldMk cId="0" sldId="302"/>
            <ac:spMk id="60419" creationId="{C821BF6D-B331-433D-9003-4E0735AFF878}"/>
          </ac:spMkLst>
        </pc:spChg>
      </pc:sldChg>
      <pc:sldChg chg="addSp delSp modSp">
        <pc:chgData name="Kamila Novotná Kružíková" userId="4c76d146-5218-4e7e-be27-ec0752dccd47" providerId="ADAL" clId="{298D9522-3050-49CB-AB95-02E4EED88C0D}" dt="2022-10-03T05:41:50.195" v="1687" actId="14100"/>
        <pc:sldMkLst>
          <pc:docMk/>
          <pc:sldMk cId="0" sldId="303"/>
        </pc:sldMkLst>
        <pc:spChg chg="del mod">
          <ac:chgData name="Kamila Novotná Kružíková" userId="4c76d146-5218-4e7e-be27-ec0752dccd47" providerId="ADAL" clId="{298D9522-3050-49CB-AB95-02E4EED88C0D}" dt="2022-09-30T11:25:00.930" v="649" actId="478"/>
          <ac:spMkLst>
            <pc:docMk/>
            <pc:sldMk cId="0" sldId="303"/>
            <ac:spMk id="3" creationId="{C887EE29-10CA-4419-AE80-5E9B8A748596}"/>
          </ac:spMkLst>
        </pc:spChg>
        <pc:spChg chg="mod">
          <ac:chgData name="Kamila Novotná Kružíková" userId="4c76d146-5218-4e7e-be27-ec0752dccd47" providerId="ADAL" clId="{298D9522-3050-49CB-AB95-02E4EED88C0D}" dt="2022-10-03T05:40:54.477" v="1654" actId="1076"/>
          <ac:spMkLst>
            <pc:docMk/>
            <pc:sldMk cId="0" sldId="303"/>
            <ac:spMk id="4" creationId="{3E85C382-EA9D-42D0-9202-333FA811F914}"/>
          </ac:spMkLst>
        </pc:spChg>
        <pc:spChg chg="add">
          <ac:chgData name="Kamila Novotná Kružíková" userId="4c76d146-5218-4e7e-be27-ec0752dccd47" providerId="ADAL" clId="{298D9522-3050-49CB-AB95-02E4EED88C0D}" dt="2022-09-30T11:24:57.686" v="648"/>
          <ac:spMkLst>
            <pc:docMk/>
            <pc:sldMk cId="0" sldId="303"/>
            <ac:spMk id="5" creationId="{B76BB88A-1A62-4AD3-AA28-CAB57FAA1D72}"/>
          </ac:spMkLst>
        </pc:spChg>
        <pc:spChg chg="mod">
          <ac:chgData name="Kamila Novotná Kružíková" userId="4c76d146-5218-4e7e-be27-ec0752dccd47" providerId="ADAL" clId="{298D9522-3050-49CB-AB95-02E4EED88C0D}" dt="2022-10-03T05:41:50.195" v="1687" actId="14100"/>
          <ac:spMkLst>
            <pc:docMk/>
            <pc:sldMk cId="0" sldId="303"/>
            <ac:spMk id="62466" creationId="{5A0A7EF3-3D58-4DA8-8AB1-F655F678B07B}"/>
          </ac:spMkLst>
        </pc:spChg>
      </pc:sldChg>
      <pc:sldChg chg="addSp delSp modSp">
        <pc:chgData name="Kamila Novotná Kružíková" userId="4c76d146-5218-4e7e-be27-ec0752dccd47" providerId="ADAL" clId="{298D9522-3050-49CB-AB95-02E4EED88C0D}" dt="2022-10-03T05:44:50.556" v="1720" actId="20577"/>
        <pc:sldMkLst>
          <pc:docMk/>
          <pc:sldMk cId="0" sldId="304"/>
        </pc:sldMkLst>
        <pc:spChg chg="del mod">
          <ac:chgData name="Kamila Novotná Kružíková" userId="4c76d146-5218-4e7e-be27-ec0752dccd47" providerId="ADAL" clId="{298D9522-3050-49CB-AB95-02E4EED88C0D}" dt="2022-09-30T11:25:05.910" v="651" actId="478"/>
          <ac:spMkLst>
            <pc:docMk/>
            <pc:sldMk cId="0" sldId="304"/>
            <ac:spMk id="4" creationId="{915B23DF-451A-49D6-AE56-DA51F03CB68D}"/>
          </ac:spMkLst>
        </pc:spChg>
        <pc:spChg chg="add">
          <ac:chgData name="Kamila Novotná Kružíková" userId="4c76d146-5218-4e7e-be27-ec0752dccd47" providerId="ADAL" clId="{298D9522-3050-49CB-AB95-02E4EED88C0D}" dt="2022-09-30T11:25:03.670" v="650"/>
          <ac:spMkLst>
            <pc:docMk/>
            <pc:sldMk cId="0" sldId="304"/>
            <ac:spMk id="5" creationId="{64B76F61-AD4F-42BD-B2E5-623BC42E85B0}"/>
          </ac:spMkLst>
        </pc:spChg>
        <pc:spChg chg="mod">
          <ac:chgData name="Kamila Novotná Kružíková" userId="4c76d146-5218-4e7e-be27-ec0752dccd47" providerId="ADAL" clId="{298D9522-3050-49CB-AB95-02E4EED88C0D}" dt="2022-10-03T05:42:08.998" v="1688" actId="1076"/>
          <ac:spMkLst>
            <pc:docMk/>
            <pc:sldMk cId="0" sldId="304"/>
            <ac:spMk id="61442" creationId="{F86668AE-6A0A-485C-91C5-631A5A07AA0B}"/>
          </ac:spMkLst>
        </pc:spChg>
        <pc:spChg chg="mod">
          <ac:chgData name="Kamila Novotná Kružíková" userId="4c76d146-5218-4e7e-be27-ec0752dccd47" providerId="ADAL" clId="{298D9522-3050-49CB-AB95-02E4EED88C0D}" dt="2022-10-03T05:44:50.556" v="1720" actId="20577"/>
          <ac:spMkLst>
            <pc:docMk/>
            <pc:sldMk cId="0" sldId="304"/>
            <ac:spMk id="64515" creationId="{1FE21D38-9179-4DA4-A447-09714A1E817E}"/>
          </ac:spMkLst>
        </pc:spChg>
      </pc:sldChg>
      <pc:sldChg chg="addSp delSp modSp ord">
        <pc:chgData name="Kamila Novotná Kružíková" userId="4c76d146-5218-4e7e-be27-ec0752dccd47" providerId="ADAL" clId="{298D9522-3050-49CB-AB95-02E4EED88C0D}" dt="2022-10-03T05:45:58.618" v="1751" actId="404"/>
        <pc:sldMkLst>
          <pc:docMk/>
          <pc:sldMk cId="0" sldId="305"/>
        </pc:sldMkLst>
        <pc:spChg chg="del mod">
          <ac:chgData name="Kamila Novotná Kružíková" userId="4c76d146-5218-4e7e-be27-ec0752dccd47" providerId="ADAL" clId="{298D9522-3050-49CB-AB95-02E4EED88C0D}" dt="2022-09-30T11:25:12.272" v="653" actId="478"/>
          <ac:spMkLst>
            <pc:docMk/>
            <pc:sldMk cId="0" sldId="305"/>
            <ac:spMk id="3" creationId="{03F8F8B4-C552-4F70-8091-F05CA440BE07}"/>
          </ac:spMkLst>
        </pc:spChg>
        <pc:spChg chg="del mod">
          <ac:chgData name="Kamila Novotná Kružíková" userId="4c76d146-5218-4e7e-be27-ec0752dccd47" providerId="ADAL" clId="{298D9522-3050-49CB-AB95-02E4EED88C0D}" dt="2022-10-03T05:45:14.252" v="1721" actId="478"/>
          <ac:spMkLst>
            <pc:docMk/>
            <pc:sldMk cId="0" sldId="305"/>
            <ac:spMk id="4" creationId="{5D5E080A-9FD1-49BA-87EE-A2A94B5EBB5C}"/>
          </ac:spMkLst>
        </pc:spChg>
        <pc:spChg chg="add">
          <ac:chgData name="Kamila Novotná Kružíková" userId="4c76d146-5218-4e7e-be27-ec0752dccd47" providerId="ADAL" clId="{298D9522-3050-49CB-AB95-02E4EED88C0D}" dt="2022-09-30T11:25:07.711" v="652"/>
          <ac:spMkLst>
            <pc:docMk/>
            <pc:sldMk cId="0" sldId="305"/>
            <ac:spMk id="5" creationId="{81B6D250-992C-4121-9348-188D5C2BA66A}"/>
          </ac:spMkLst>
        </pc:spChg>
        <pc:spChg chg="add">
          <ac:chgData name="Kamila Novotná Kružíková" userId="4c76d146-5218-4e7e-be27-ec0752dccd47" providerId="ADAL" clId="{298D9522-3050-49CB-AB95-02E4EED88C0D}" dt="2022-10-03T05:45:15.117" v="1722"/>
          <ac:spMkLst>
            <pc:docMk/>
            <pc:sldMk cId="0" sldId="305"/>
            <ac:spMk id="6" creationId="{E300EE1B-E9B7-4CCA-9759-E7A87B60E3F5}"/>
          </ac:spMkLst>
        </pc:spChg>
        <pc:spChg chg="mod">
          <ac:chgData name="Kamila Novotná Kružíková" userId="4c76d146-5218-4e7e-be27-ec0752dccd47" providerId="ADAL" clId="{298D9522-3050-49CB-AB95-02E4EED88C0D}" dt="2022-10-03T05:45:58.618" v="1751" actId="404"/>
          <ac:spMkLst>
            <pc:docMk/>
            <pc:sldMk cId="0" sldId="305"/>
            <ac:spMk id="66562" creationId="{5738AEB2-BC23-4CCC-9B98-8BFFCAFA0716}"/>
          </ac:spMkLst>
        </pc:spChg>
      </pc:sldChg>
      <pc:sldChg chg="addSp delSp modSp">
        <pc:chgData name="Kamila Novotná Kružíková" userId="4c76d146-5218-4e7e-be27-ec0752dccd47" providerId="ADAL" clId="{298D9522-3050-49CB-AB95-02E4EED88C0D}" dt="2022-10-03T05:47:02.281" v="1770" actId="27636"/>
        <pc:sldMkLst>
          <pc:docMk/>
          <pc:sldMk cId="0" sldId="306"/>
        </pc:sldMkLst>
        <pc:spChg chg="del mod">
          <ac:chgData name="Kamila Novotná Kružíková" userId="4c76d146-5218-4e7e-be27-ec0752dccd47" providerId="ADAL" clId="{298D9522-3050-49CB-AB95-02E4EED88C0D}" dt="2022-09-30T11:25:17.713" v="655" actId="478"/>
          <ac:spMkLst>
            <pc:docMk/>
            <pc:sldMk cId="0" sldId="306"/>
            <ac:spMk id="4" creationId="{8E81F113-0666-4B73-B553-3D038178F106}"/>
          </ac:spMkLst>
        </pc:spChg>
        <pc:spChg chg="add">
          <ac:chgData name="Kamila Novotná Kružíková" userId="4c76d146-5218-4e7e-be27-ec0752dccd47" providerId="ADAL" clId="{298D9522-3050-49CB-AB95-02E4EED88C0D}" dt="2022-09-30T11:25:15.283" v="654"/>
          <ac:spMkLst>
            <pc:docMk/>
            <pc:sldMk cId="0" sldId="306"/>
            <ac:spMk id="5" creationId="{7CF53871-972A-4988-8ED9-012ADC13A183}"/>
          </ac:spMkLst>
        </pc:spChg>
        <pc:spChg chg="mod">
          <ac:chgData name="Kamila Novotná Kružíková" userId="4c76d146-5218-4e7e-be27-ec0752dccd47" providerId="ADAL" clId="{298D9522-3050-49CB-AB95-02E4EED88C0D}" dt="2022-10-03T05:46:16.068" v="1752" actId="1076"/>
          <ac:spMkLst>
            <pc:docMk/>
            <pc:sldMk cId="0" sldId="306"/>
            <ac:spMk id="65538" creationId="{CEE40841-D329-4CC7-844C-EE86E123A017}"/>
          </ac:spMkLst>
        </pc:spChg>
        <pc:spChg chg="mod">
          <ac:chgData name="Kamila Novotná Kružíková" userId="4c76d146-5218-4e7e-be27-ec0752dccd47" providerId="ADAL" clId="{298D9522-3050-49CB-AB95-02E4EED88C0D}" dt="2022-10-03T05:47:02.281" v="1770" actId="27636"/>
          <ac:spMkLst>
            <pc:docMk/>
            <pc:sldMk cId="0" sldId="306"/>
            <ac:spMk id="68611" creationId="{74D2E422-58AE-413E-B710-D1C5A6AF09D5}"/>
          </ac:spMkLst>
        </pc:spChg>
      </pc:sldChg>
      <pc:sldChg chg="addSp delSp modSp">
        <pc:chgData name="Kamila Novotná Kružíková" userId="4c76d146-5218-4e7e-be27-ec0752dccd47" providerId="ADAL" clId="{298D9522-3050-49CB-AB95-02E4EED88C0D}" dt="2022-10-03T05:47:58.809" v="1804" actId="115"/>
        <pc:sldMkLst>
          <pc:docMk/>
          <pc:sldMk cId="0" sldId="307"/>
        </pc:sldMkLst>
        <pc:spChg chg="del mod">
          <ac:chgData name="Kamila Novotná Kružíková" userId="4c76d146-5218-4e7e-be27-ec0752dccd47" providerId="ADAL" clId="{298D9522-3050-49CB-AB95-02E4EED88C0D}" dt="2022-09-30T11:25:22.369" v="657" actId="478"/>
          <ac:spMkLst>
            <pc:docMk/>
            <pc:sldMk cId="0" sldId="307"/>
            <ac:spMk id="4" creationId="{46FB7777-F682-45B7-8630-11F213055CE3}"/>
          </ac:spMkLst>
        </pc:spChg>
        <pc:spChg chg="add">
          <ac:chgData name="Kamila Novotná Kružíková" userId="4c76d146-5218-4e7e-be27-ec0752dccd47" providerId="ADAL" clId="{298D9522-3050-49CB-AB95-02E4EED88C0D}" dt="2022-09-30T11:25:19.795" v="656"/>
          <ac:spMkLst>
            <pc:docMk/>
            <pc:sldMk cId="0" sldId="307"/>
            <ac:spMk id="5" creationId="{A4890F1C-6C38-4222-BB0D-201B6F6D227A}"/>
          </ac:spMkLst>
        </pc:spChg>
        <pc:spChg chg="mod">
          <ac:chgData name="Kamila Novotná Kružíková" userId="4c76d146-5218-4e7e-be27-ec0752dccd47" providerId="ADAL" clId="{298D9522-3050-49CB-AB95-02E4EED88C0D}" dt="2022-10-03T05:47:11.979" v="1771" actId="1076"/>
          <ac:spMkLst>
            <pc:docMk/>
            <pc:sldMk cId="0" sldId="307"/>
            <ac:spMk id="67586" creationId="{D9B0467E-561E-47CF-A434-A43AA584639C}"/>
          </ac:spMkLst>
        </pc:spChg>
        <pc:spChg chg="mod">
          <ac:chgData name="Kamila Novotná Kružíková" userId="4c76d146-5218-4e7e-be27-ec0752dccd47" providerId="ADAL" clId="{298D9522-3050-49CB-AB95-02E4EED88C0D}" dt="2022-10-03T05:47:58.809" v="1804" actId="115"/>
          <ac:spMkLst>
            <pc:docMk/>
            <pc:sldMk cId="0" sldId="307"/>
            <ac:spMk id="70659" creationId="{B76ECD82-0314-47C1-9528-9386E76DE214}"/>
          </ac:spMkLst>
        </pc:spChg>
      </pc:sldChg>
      <pc:sldChg chg="addSp delSp modSp">
        <pc:chgData name="Kamila Novotná Kružíková" userId="4c76d146-5218-4e7e-be27-ec0752dccd47" providerId="ADAL" clId="{298D9522-3050-49CB-AB95-02E4EED88C0D}" dt="2022-10-03T05:50:52.900" v="1889" actId="27636"/>
        <pc:sldMkLst>
          <pc:docMk/>
          <pc:sldMk cId="0" sldId="308"/>
        </pc:sldMkLst>
        <pc:spChg chg="del mod">
          <ac:chgData name="Kamila Novotná Kružíková" userId="4c76d146-5218-4e7e-be27-ec0752dccd47" providerId="ADAL" clId="{298D9522-3050-49CB-AB95-02E4EED88C0D}" dt="2022-09-30T11:25:28.803" v="659" actId="478"/>
          <ac:spMkLst>
            <pc:docMk/>
            <pc:sldMk cId="0" sldId="308"/>
            <ac:spMk id="4" creationId="{5AA74EB9-D99E-42C7-A18C-DFE4D3B17274}"/>
          </ac:spMkLst>
        </pc:spChg>
        <pc:spChg chg="add">
          <ac:chgData name="Kamila Novotná Kružíková" userId="4c76d146-5218-4e7e-be27-ec0752dccd47" providerId="ADAL" clId="{298D9522-3050-49CB-AB95-02E4EED88C0D}" dt="2022-09-30T11:25:26.118" v="658"/>
          <ac:spMkLst>
            <pc:docMk/>
            <pc:sldMk cId="0" sldId="308"/>
            <ac:spMk id="5" creationId="{8042F5D1-9F9E-47BB-8889-096EE46105C7}"/>
          </ac:spMkLst>
        </pc:spChg>
        <pc:spChg chg="mod">
          <ac:chgData name="Kamila Novotná Kružíková" userId="4c76d146-5218-4e7e-be27-ec0752dccd47" providerId="ADAL" clId="{298D9522-3050-49CB-AB95-02E4EED88C0D}" dt="2022-10-03T05:50:28.987" v="1880" actId="1076"/>
          <ac:spMkLst>
            <pc:docMk/>
            <pc:sldMk cId="0" sldId="308"/>
            <ac:spMk id="69634" creationId="{575C4E3A-ABEB-484D-AD08-C3E82696F440}"/>
          </ac:spMkLst>
        </pc:spChg>
        <pc:spChg chg="mod">
          <ac:chgData name="Kamila Novotná Kružíková" userId="4c76d146-5218-4e7e-be27-ec0752dccd47" providerId="ADAL" clId="{298D9522-3050-49CB-AB95-02E4EED88C0D}" dt="2022-10-03T05:50:52.900" v="1889" actId="27636"/>
          <ac:spMkLst>
            <pc:docMk/>
            <pc:sldMk cId="0" sldId="308"/>
            <ac:spMk id="72707" creationId="{336EC5D7-82FF-47CF-B66D-403A97073207}"/>
          </ac:spMkLst>
        </pc:spChg>
      </pc:sldChg>
      <pc:sldChg chg="addSp delSp modSp">
        <pc:chgData name="Kamila Novotná Kružíková" userId="4c76d146-5218-4e7e-be27-ec0752dccd47" providerId="ADAL" clId="{298D9522-3050-49CB-AB95-02E4EED88C0D}" dt="2022-10-03T05:53:22.349" v="1922" actId="27636"/>
        <pc:sldMkLst>
          <pc:docMk/>
          <pc:sldMk cId="0" sldId="309"/>
        </pc:sldMkLst>
        <pc:spChg chg="del mod">
          <ac:chgData name="Kamila Novotná Kružíková" userId="4c76d146-5218-4e7e-be27-ec0752dccd47" providerId="ADAL" clId="{298D9522-3050-49CB-AB95-02E4EED88C0D}" dt="2022-09-30T11:25:39.035" v="663" actId="478"/>
          <ac:spMkLst>
            <pc:docMk/>
            <pc:sldMk cId="0" sldId="309"/>
            <ac:spMk id="4" creationId="{79C886CC-2702-4079-B791-0CB0AED68FED}"/>
          </ac:spMkLst>
        </pc:spChg>
        <pc:spChg chg="add">
          <ac:chgData name="Kamila Novotná Kružíková" userId="4c76d146-5218-4e7e-be27-ec0752dccd47" providerId="ADAL" clId="{298D9522-3050-49CB-AB95-02E4EED88C0D}" dt="2022-09-30T11:25:36.610" v="662"/>
          <ac:spMkLst>
            <pc:docMk/>
            <pc:sldMk cId="0" sldId="309"/>
            <ac:spMk id="5" creationId="{5E719F1B-2C2C-4D73-B20F-3F9EA5840B9E}"/>
          </ac:spMkLst>
        </pc:spChg>
        <pc:spChg chg="mod">
          <ac:chgData name="Kamila Novotná Kružíková" userId="4c76d146-5218-4e7e-be27-ec0752dccd47" providerId="ADAL" clId="{298D9522-3050-49CB-AB95-02E4EED88C0D}" dt="2022-10-03T05:53:22.349" v="1922" actId="27636"/>
          <ac:spMkLst>
            <pc:docMk/>
            <pc:sldMk cId="0" sldId="309"/>
            <ac:spMk id="72706" creationId="{59B126F0-E3BE-4474-A4EB-C4A5F7A05417}"/>
          </ac:spMkLst>
        </pc:spChg>
        <pc:spChg chg="mod">
          <ac:chgData name="Kamila Novotná Kružíková" userId="4c76d146-5218-4e7e-be27-ec0752dccd47" providerId="ADAL" clId="{298D9522-3050-49CB-AB95-02E4EED88C0D}" dt="2022-10-03T05:53:08.013" v="1920" actId="27636"/>
          <ac:spMkLst>
            <pc:docMk/>
            <pc:sldMk cId="0" sldId="309"/>
            <ac:spMk id="75779" creationId="{00CCCCED-380F-402D-8EC5-DDFF32591CEE}"/>
          </ac:spMkLst>
        </pc:spChg>
      </pc:sldChg>
      <pc:sldChg chg="addSp delSp modSp">
        <pc:chgData name="Kamila Novotná Kružíková" userId="4c76d146-5218-4e7e-be27-ec0752dccd47" providerId="ADAL" clId="{298D9522-3050-49CB-AB95-02E4EED88C0D}" dt="2022-10-03T05:55:08.902" v="1965" actId="113"/>
        <pc:sldMkLst>
          <pc:docMk/>
          <pc:sldMk cId="0" sldId="310"/>
        </pc:sldMkLst>
        <pc:spChg chg="del mod">
          <ac:chgData name="Kamila Novotná Kružíková" userId="4c76d146-5218-4e7e-be27-ec0752dccd47" providerId="ADAL" clId="{298D9522-3050-49CB-AB95-02E4EED88C0D}" dt="2022-09-30T11:25:43.132" v="665" actId="478"/>
          <ac:spMkLst>
            <pc:docMk/>
            <pc:sldMk cId="0" sldId="310"/>
            <ac:spMk id="4" creationId="{D5334A76-38C5-4B79-86D0-3F3B41148C8C}"/>
          </ac:spMkLst>
        </pc:spChg>
        <pc:spChg chg="add mod">
          <ac:chgData name="Kamila Novotná Kružíková" userId="4c76d146-5218-4e7e-be27-ec0752dccd47" providerId="ADAL" clId="{298D9522-3050-49CB-AB95-02E4EED88C0D}" dt="2022-10-03T05:53:45.539" v="1926" actId="1076"/>
          <ac:spMkLst>
            <pc:docMk/>
            <pc:sldMk cId="0" sldId="310"/>
            <ac:spMk id="5" creationId="{0DBAB4AF-2C52-4AF5-89F3-4754DBE6A326}"/>
          </ac:spMkLst>
        </pc:spChg>
        <pc:spChg chg="mod">
          <ac:chgData name="Kamila Novotná Kružíková" userId="4c76d146-5218-4e7e-be27-ec0752dccd47" providerId="ADAL" clId="{298D9522-3050-49CB-AB95-02E4EED88C0D}" dt="2022-10-03T05:53:53.404" v="1927" actId="1076"/>
          <ac:spMkLst>
            <pc:docMk/>
            <pc:sldMk cId="0" sldId="310"/>
            <ac:spMk id="74754" creationId="{DF8D1BAF-9BD0-40B4-B70E-EDCA045B7C49}"/>
          </ac:spMkLst>
        </pc:spChg>
        <pc:spChg chg="mod">
          <ac:chgData name="Kamila Novotná Kružíková" userId="4c76d146-5218-4e7e-be27-ec0752dccd47" providerId="ADAL" clId="{298D9522-3050-49CB-AB95-02E4EED88C0D}" dt="2022-10-03T05:55:08.902" v="1965" actId="113"/>
          <ac:spMkLst>
            <pc:docMk/>
            <pc:sldMk cId="0" sldId="310"/>
            <ac:spMk id="74755" creationId="{3B185293-687B-41D9-9C01-9D055739C750}"/>
          </ac:spMkLst>
        </pc:spChg>
      </pc:sldChg>
      <pc:sldChg chg="addSp delSp modSp">
        <pc:chgData name="Kamila Novotná Kružíková" userId="4c76d146-5218-4e7e-be27-ec0752dccd47" providerId="ADAL" clId="{298D9522-3050-49CB-AB95-02E4EED88C0D}" dt="2022-10-03T06:00:21.410" v="2041" actId="1076"/>
        <pc:sldMkLst>
          <pc:docMk/>
          <pc:sldMk cId="0" sldId="311"/>
        </pc:sldMkLst>
        <pc:spChg chg="del mod">
          <ac:chgData name="Kamila Novotná Kružíková" userId="4c76d146-5218-4e7e-be27-ec0752dccd47" providerId="ADAL" clId="{298D9522-3050-49CB-AB95-02E4EED88C0D}" dt="2022-09-30T11:25:56.572" v="671" actId="478"/>
          <ac:spMkLst>
            <pc:docMk/>
            <pc:sldMk cId="0" sldId="311"/>
            <ac:spMk id="4" creationId="{D88BD072-134A-4BAB-9FF1-D6FAB1E47D0E}"/>
          </ac:spMkLst>
        </pc:spChg>
        <pc:spChg chg="add">
          <ac:chgData name="Kamila Novotná Kružíková" userId="4c76d146-5218-4e7e-be27-ec0752dccd47" providerId="ADAL" clId="{298D9522-3050-49CB-AB95-02E4EED88C0D}" dt="2022-09-30T11:25:53.712" v="670"/>
          <ac:spMkLst>
            <pc:docMk/>
            <pc:sldMk cId="0" sldId="311"/>
            <ac:spMk id="5" creationId="{9CA5DFE8-A3B3-4E6B-914A-B76900B04631}"/>
          </ac:spMkLst>
        </pc:spChg>
        <pc:spChg chg="mod">
          <ac:chgData name="Kamila Novotná Kružíková" userId="4c76d146-5218-4e7e-be27-ec0752dccd47" providerId="ADAL" clId="{298D9522-3050-49CB-AB95-02E4EED88C0D}" dt="2022-10-03T06:00:21.410" v="2041" actId="1076"/>
          <ac:spMkLst>
            <pc:docMk/>
            <pc:sldMk cId="0" sldId="311"/>
            <ac:spMk id="34819" creationId="{BA321A6C-DCA8-46EF-8913-7F4433E9C2EC}"/>
          </ac:spMkLst>
        </pc:spChg>
        <pc:spChg chg="mod">
          <ac:chgData name="Kamila Novotná Kružíková" userId="4c76d146-5218-4e7e-be27-ec0752dccd47" providerId="ADAL" clId="{298D9522-3050-49CB-AB95-02E4EED88C0D}" dt="2022-10-03T06:00:18.106" v="2040" actId="1076"/>
          <ac:spMkLst>
            <pc:docMk/>
            <pc:sldMk cId="0" sldId="311"/>
            <ac:spMk id="78850" creationId="{C400799A-0388-470B-9C2F-E49604C99D01}"/>
          </ac:spMkLst>
        </pc:spChg>
      </pc:sldChg>
      <pc:sldChg chg="addSp delSp modSp">
        <pc:chgData name="Kamila Novotná Kružíková" userId="4c76d146-5218-4e7e-be27-ec0752dccd47" providerId="ADAL" clId="{298D9522-3050-49CB-AB95-02E4EED88C0D}" dt="2022-10-03T06:03:58.614" v="2216" actId="1076"/>
        <pc:sldMkLst>
          <pc:docMk/>
          <pc:sldMk cId="0" sldId="312"/>
        </pc:sldMkLst>
        <pc:spChg chg="del mod">
          <ac:chgData name="Kamila Novotná Kružíková" userId="4c76d146-5218-4e7e-be27-ec0752dccd47" providerId="ADAL" clId="{298D9522-3050-49CB-AB95-02E4EED88C0D}" dt="2022-09-30T11:26:01.713" v="673" actId="478"/>
          <ac:spMkLst>
            <pc:docMk/>
            <pc:sldMk cId="0" sldId="312"/>
            <ac:spMk id="4" creationId="{ADC68BF4-88A3-405A-88B0-7DCADBBD2671}"/>
          </ac:spMkLst>
        </pc:spChg>
        <pc:spChg chg="add">
          <ac:chgData name="Kamila Novotná Kružíková" userId="4c76d146-5218-4e7e-be27-ec0752dccd47" providerId="ADAL" clId="{298D9522-3050-49CB-AB95-02E4EED88C0D}" dt="2022-09-30T11:25:59.178" v="672"/>
          <ac:spMkLst>
            <pc:docMk/>
            <pc:sldMk cId="0" sldId="312"/>
            <ac:spMk id="5" creationId="{B34DCD6D-F870-4EE3-99DD-8E1EDF938EFA}"/>
          </ac:spMkLst>
        </pc:spChg>
        <pc:spChg chg="mod">
          <ac:chgData name="Kamila Novotná Kružíková" userId="4c76d146-5218-4e7e-be27-ec0752dccd47" providerId="ADAL" clId="{298D9522-3050-49CB-AB95-02E4EED88C0D}" dt="2022-10-03T06:03:58.614" v="2216" actId="1076"/>
          <ac:spMkLst>
            <pc:docMk/>
            <pc:sldMk cId="0" sldId="312"/>
            <ac:spMk id="80898" creationId="{CF5190AA-BAEB-4F2E-81FF-31819A8B06B2}"/>
          </ac:spMkLst>
        </pc:spChg>
        <pc:spChg chg="mod">
          <ac:chgData name="Kamila Novotná Kružíková" userId="4c76d146-5218-4e7e-be27-ec0752dccd47" providerId="ADAL" clId="{298D9522-3050-49CB-AB95-02E4EED88C0D}" dt="2022-10-03T06:03:54.541" v="2215" actId="6549"/>
          <ac:spMkLst>
            <pc:docMk/>
            <pc:sldMk cId="0" sldId="312"/>
            <ac:spMk id="83971" creationId="{D6B05EB8-01AF-4B1F-8FE2-C2C26E19B217}"/>
          </ac:spMkLst>
        </pc:spChg>
      </pc:sldChg>
      <pc:sldChg chg="addSp delSp modSp del">
        <pc:chgData name="Kamila Novotná Kružíková" userId="4c76d146-5218-4e7e-be27-ec0752dccd47" providerId="ADAL" clId="{298D9522-3050-49CB-AB95-02E4EED88C0D}" dt="2022-10-03T05:50:59.906" v="1890" actId="2696"/>
        <pc:sldMkLst>
          <pc:docMk/>
          <pc:sldMk cId="0" sldId="314"/>
        </pc:sldMkLst>
        <pc:spChg chg="add mod">
          <ac:chgData name="Kamila Novotná Kružíková" userId="4c76d146-5218-4e7e-be27-ec0752dccd47" providerId="ADAL" clId="{298D9522-3050-49CB-AB95-02E4EED88C0D}" dt="2022-10-03T05:49:49.569" v="1841" actId="478"/>
          <ac:spMkLst>
            <pc:docMk/>
            <pc:sldMk cId="0" sldId="314"/>
            <ac:spMk id="3" creationId="{99D909CD-D0C5-4E8D-94A4-70CF7BB46DBC}"/>
          </ac:spMkLst>
        </pc:spChg>
        <pc:spChg chg="del mod">
          <ac:chgData name="Kamila Novotná Kružíková" userId="4c76d146-5218-4e7e-be27-ec0752dccd47" providerId="ADAL" clId="{298D9522-3050-49CB-AB95-02E4EED88C0D}" dt="2022-09-30T11:25:33.572" v="661" actId="478"/>
          <ac:spMkLst>
            <pc:docMk/>
            <pc:sldMk cId="0" sldId="314"/>
            <ac:spMk id="3" creationId="{A4405139-C8F0-49BD-976B-6D7255120E21}"/>
          </ac:spMkLst>
        </pc:spChg>
        <pc:spChg chg="del mod">
          <ac:chgData name="Kamila Novotná Kružíková" userId="4c76d146-5218-4e7e-be27-ec0752dccd47" providerId="ADAL" clId="{298D9522-3050-49CB-AB95-02E4EED88C0D}" dt="2022-10-03T05:49:49.569" v="1841" actId="478"/>
          <ac:spMkLst>
            <pc:docMk/>
            <pc:sldMk cId="0" sldId="314"/>
            <ac:spMk id="4" creationId="{92EE829C-56AD-43D4-B5DE-9986C6C14C28}"/>
          </ac:spMkLst>
        </pc:spChg>
        <pc:spChg chg="add">
          <ac:chgData name="Kamila Novotná Kružíková" userId="4c76d146-5218-4e7e-be27-ec0752dccd47" providerId="ADAL" clId="{298D9522-3050-49CB-AB95-02E4EED88C0D}" dt="2022-09-30T11:25:30.925" v="660"/>
          <ac:spMkLst>
            <pc:docMk/>
            <pc:sldMk cId="0" sldId="314"/>
            <ac:spMk id="5" creationId="{6E6184F7-8474-4F4F-9DA4-54D957E20E1A}"/>
          </ac:spMkLst>
        </pc:spChg>
        <pc:spChg chg="mod">
          <ac:chgData name="Kamila Novotná Kružíková" userId="4c76d146-5218-4e7e-be27-ec0752dccd47" providerId="ADAL" clId="{298D9522-3050-49CB-AB95-02E4EED88C0D}" dt="2022-10-03T05:49:53.412" v="1842"/>
          <ac:spMkLst>
            <pc:docMk/>
            <pc:sldMk cId="0" sldId="314"/>
            <ac:spMk id="74754" creationId="{9891AB7E-EED3-4E83-856B-9A3BF84440FB}"/>
          </ac:spMkLst>
        </pc:spChg>
      </pc:sldChg>
      <pc:sldChg chg="addSp delSp modSp">
        <pc:chgData name="Kamila Novotná Kružíková" userId="4c76d146-5218-4e7e-be27-ec0752dccd47" providerId="ADAL" clId="{298D9522-3050-49CB-AB95-02E4EED88C0D}" dt="2022-10-03T05:59:25.621" v="2016" actId="113"/>
        <pc:sldMkLst>
          <pc:docMk/>
          <pc:sldMk cId="0" sldId="315"/>
        </pc:sldMkLst>
        <pc:spChg chg="del mod">
          <ac:chgData name="Kamila Novotná Kružíková" userId="4c76d146-5218-4e7e-be27-ec0752dccd47" providerId="ADAL" clId="{298D9522-3050-49CB-AB95-02E4EED88C0D}" dt="2022-09-30T11:25:47.708" v="667" actId="478"/>
          <ac:spMkLst>
            <pc:docMk/>
            <pc:sldMk cId="0" sldId="315"/>
            <ac:spMk id="3" creationId="{BD732001-F890-4E08-B04B-530AD41A86FE}"/>
          </ac:spMkLst>
        </pc:spChg>
        <pc:spChg chg="mod">
          <ac:chgData name="Kamila Novotná Kružíková" userId="4c76d146-5218-4e7e-be27-ec0752dccd47" providerId="ADAL" clId="{298D9522-3050-49CB-AB95-02E4EED88C0D}" dt="2022-10-03T05:55:25.246" v="1967" actId="14100"/>
          <ac:spMkLst>
            <pc:docMk/>
            <pc:sldMk cId="0" sldId="315"/>
            <ac:spMk id="4" creationId="{1844974D-C0C1-424B-9595-7C9FCE24E727}"/>
          </ac:spMkLst>
        </pc:spChg>
        <pc:spChg chg="add">
          <ac:chgData name="Kamila Novotná Kružíková" userId="4c76d146-5218-4e7e-be27-ec0752dccd47" providerId="ADAL" clId="{298D9522-3050-49CB-AB95-02E4EED88C0D}" dt="2022-09-30T11:25:45.396" v="666"/>
          <ac:spMkLst>
            <pc:docMk/>
            <pc:sldMk cId="0" sldId="315"/>
            <ac:spMk id="5" creationId="{B7D80F3B-5452-4C91-8AF5-69483DD68AD0}"/>
          </ac:spMkLst>
        </pc:spChg>
        <pc:spChg chg="mod">
          <ac:chgData name="Kamila Novotná Kružíková" userId="4c76d146-5218-4e7e-be27-ec0752dccd47" providerId="ADAL" clId="{298D9522-3050-49CB-AB95-02E4EED88C0D}" dt="2022-10-03T05:59:25.621" v="2016" actId="113"/>
          <ac:spMkLst>
            <pc:docMk/>
            <pc:sldMk cId="0" sldId="315"/>
            <ac:spMk id="79874" creationId="{05C18825-3615-4EC1-A1C1-6D1C538AB556}"/>
          </ac:spMkLst>
        </pc:spChg>
      </pc:sldChg>
      <pc:sldChg chg="addSp delSp modSp del">
        <pc:chgData name="Kamila Novotná Kružíková" userId="4c76d146-5218-4e7e-be27-ec0752dccd47" providerId="ADAL" clId="{298D9522-3050-49CB-AB95-02E4EED88C0D}" dt="2022-10-03T05:59:42.695" v="2017" actId="2696"/>
        <pc:sldMkLst>
          <pc:docMk/>
          <pc:sldMk cId="0" sldId="316"/>
        </pc:sldMkLst>
        <pc:spChg chg="del mod">
          <ac:chgData name="Kamila Novotná Kružíková" userId="4c76d146-5218-4e7e-be27-ec0752dccd47" providerId="ADAL" clId="{298D9522-3050-49CB-AB95-02E4EED88C0D}" dt="2022-09-30T11:25:51.470" v="669" actId="478"/>
          <ac:spMkLst>
            <pc:docMk/>
            <pc:sldMk cId="0" sldId="316"/>
            <ac:spMk id="3" creationId="{AED4134D-3782-43C5-B1C9-E5CF02CE6FBC}"/>
          </ac:spMkLst>
        </pc:spChg>
        <pc:spChg chg="mod">
          <ac:chgData name="Kamila Novotná Kružíková" userId="4c76d146-5218-4e7e-be27-ec0752dccd47" providerId="ADAL" clId="{298D9522-3050-49CB-AB95-02E4EED88C0D}" dt="2022-09-30T10:55:28.988" v="116"/>
          <ac:spMkLst>
            <pc:docMk/>
            <pc:sldMk cId="0" sldId="316"/>
            <ac:spMk id="4" creationId="{F3BA226E-E2A7-4240-9B50-AB5124337B12}"/>
          </ac:spMkLst>
        </pc:spChg>
        <pc:spChg chg="add">
          <ac:chgData name="Kamila Novotná Kružíková" userId="4c76d146-5218-4e7e-be27-ec0752dccd47" providerId="ADAL" clId="{298D9522-3050-49CB-AB95-02E4EED88C0D}" dt="2022-09-30T11:25:49.380" v="668"/>
          <ac:spMkLst>
            <pc:docMk/>
            <pc:sldMk cId="0" sldId="316"/>
            <ac:spMk id="5" creationId="{EF493597-F257-418E-AFB8-4A866E194210}"/>
          </ac:spMkLst>
        </pc:spChg>
        <pc:spChg chg="mod">
          <ac:chgData name="Kamila Novotná Kružíková" userId="4c76d146-5218-4e7e-be27-ec0752dccd47" providerId="ADAL" clId="{298D9522-3050-49CB-AB95-02E4EED88C0D}" dt="2022-10-03T05:58:33.799" v="1991"/>
          <ac:spMkLst>
            <pc:docMk/>
            <pc:sldMk cId="0" sldId="316"/>
            <ac:spMk id="80898" creationId="{B3F6F195-825B-45CA-B576-091FB3546324}"/>
          </ac:spMkLst>
        </pc:spChg>
      </pc:sldChg>
      <pc:sldChg chg="addSp delSp modSp modNotesTx">
        <pc:chgData name="Kamila Novotná Kružíková" userId="4c76d146-5218-4e7e-be27-ec0752dccd47" providerId="ADAL" clId="{298D9522-3050-49CB-AB95-02E4EED88C0D}" dt="2022-10-03T08:04:23.697" v="4574" actId="20577"/>
        <pc:sldMkLst>
          <pc:docMk/>
          <pc:sldMk cId="0" sldId="320"/>
        </pc:sldMkLst>
        <pc:spChg chg="mod">
          <ac:chgData name="Kamila Novotná Kružíková" userId="4c76d146-5218-4e7e-be27-ec0752dccd47" providerId="ADAL" clId="{298D9522-3050-49CB-AB95-02E4EED88C0D}" dt="2022-10-03T07:58:27.247" v="4197" actId="115"/>
          <ac:spMkLst>
            <pc:docMk/>
            <pc:sldMk cId="0" sldId="320"/>
            <ac:spMk id="2" creationId="{825D6E96-B38B-4B7D-A7AA-DD5E90D46308}"/>
          </ac:spMkLst>
        </pc:spChg>
        <pc:spChg chg="add del">
          <ac:chgData name="Kamila Novotná Kružíková" userId="4c76d146-5218-4e7e-be27-ec0752dccd47" providerId="ADAL" clId="{298D9522-3050-49CB-AB95-02E4EED88C0D}" dt="2022-10-03T07:41:19.322" v="4174" actId="478"/>
          <ac:spMkLst>
            <pc:docMk/>
            <pc:sldMk cId="0" sldId="320"/>
            <ac:spMk id="4" creationId="{7078A8D0-57D1-490E-B473-499E9E3A3D62}"/>
          </ac:spMkLst>
        </pc:spChg>
        <pc:spChg chg="mod">
          <ac:chgData name="Kamila Novotná Kružíková" userId="4c76d146-5218-4e7e-be27-ec0752dccd47" providerId="ADAL" clId="{298D9522-3050-49CB-AB95-02E4EED88C0D}" dt="2022-10-03T08:04:23.697" v="4574" actId="20577"/>
          <ac:spMkLst>
            <pc:docMk/>
            <pc:sldMk cId="0" sldId="320"/>
            <ac:spMk id="101379" creationId="{8C219928-0C2C-4E60-9DE3-BE688A013B56}"/>
          </ac:spMkLst>
        </pc:spChg>
      </pc:sldChg>
      <pc:sldChg chg="addSp delSp modSp">
        <pc:chgData name="Kamila Novotná Kružíková" userId="4c76d146-5218-4e7e-be27-ec0752dccd47" providerId="ADAL" clId="{298D9522-3050-49CB-AB95-02E4EED88C0D}" dt="2022-10-03T08:57:28.250" v="5956" actId="403"/>
        <pc:sldMkLst>
          <pc:docMk/>
          <pc:sldMk cId="0" sldId="321"/>
        </pc:sldMkLst>
        <pc:spChg chg="del mod">
          <ac:chgData name="Kamila Novotná Kružíková" userId="4c76d146-5218-4e7e-be27-ec0752dccd47" providerId="ADAL" clId="{298D9522-3050-49CB-AB95-02E4EED88C0D}" dt="2022-10-03T07:58:39.475" v="4199" actId="478"/>
          <ac:spMkLst>
            <pc:docMk/>
            <pc:sldMk cId="0" sldId="321"/>
            <ac:spMk id="3" creationId="{E99BFB25-27A6-4F40-BA97-CEB0784EAC1E}"/>
          </ac:spMkLst>
        </pc:spChg>
        <pc:spChg chg="add">
          <ac:chgData name="Kamila Novotná Kružíková" userId="4c76d146-5218-4e7e-be27-ec0752dccd47" providerId="ADAL" clId="{298D9522-3050-49CB-AB95-02E4EED88C0D}" dt="2022-10-03T07:58:36.182" v="4198"/>
          <ac:spMkLst>
            <pc:docMk/>
            <pc:sldMk cId="0" sldId="321"/>
            <ac:spMk id="4" creationId="{C549682D-5238-40E8-AA12-6C8BC9904F58}"/>
          </ac:spMkLst>
        </pc:spChg>
        <pc:spChg chg="mod">
          <ac:chgData name="Kamila Novotná Kružíková" userId="4c76d146-5218-4e7e-be27-ec0752dccd47" providerId="ADAL" clId="{298D9522-3050-49CB-AB95-02E4EED88C0D}" dt="2022-10-03T08:57:28.250" v="5956" actId="403"/>
          <ac:spMkLst>
            <pc:docMk/>
            <pc:sldMk cId="0" sldId="321"/>
            <ac:spMk id="93186" creationId="{DBE8ED0C-CAF0-4F97-BDDB-BD6DB4DF6A7E}"/>
          </ac:spMkLst>
        </pc:spChg>
      </pc:sldChg>
      <pc:sldChg chg="addSp delSp modSp modNotesTx">
        <pc:chgData name="Kamila Novotná Kružíková" userId="4c76d146-5218-4e7e-be27-ec0752dccd47" providerId="ADAL" clId="{298D9522-3050-49CB-AB95-02E4EED88C0D}" dt="2022-10-03T08:17:53.594" v="5046" actId="20577"/>
        <pc:sldMkLst>
          <pc:docMk/>
          <pc:sldMk cId="0" sldId="322"/>
        </pc:sldMkLst>
        <pc:spChg chg="del mod">
          <ac:chgData name="Kamila Novotná Kružíková" userId="4c76d146-5218-4e7e-be27-ec0752dccd47" providerId="ADAL" clId="{298D9522-3050-49CB-AB95-02E4EED88C0D}" dt="2022-10-03T07:58:44.139" v="4200" actId="478"/>
          <ac:spMkLst>
            <pc:docMk/>
            <pc:sldMk cId="0" sldId="322"/>
            <ac:spMk id="3" creationId="{9D084302-067B-4870-9DB5-4F1F3F7CEB29}"/>
          </ac:spMkLst>
        </pc:spChg>
        <pc:spChg chg="add">
          <ac:chgData name="Kamila Novotná Kružíková" userId="4c76d146-5218-4e7e-be27-ec0752dccd47" providerId="ADAL" clId="{298D9522-3050-49CB-AB95-02E4EED88C0D}" dt="2022-10-03T07:58:44.571" v="4201"/>
          <ac:spMkLst>
            <pc:docMk/>
            <pc:sldMk cId="0" sldId="322"/>
            <ac:spMk id="4" creationId="{2834D52E-2326-4C95-A28B-1FB37155B327}"/>
          </ac:spMkLst>
        </pc:spChg>
        <pc:spChg chg="mod">
          <ac:chgData name="Kamila Novotná Kružíková" userId="4c76d146-5218-4e7e-be27-ec0752dccd47" providerId="ADAL" clId="{298D9522-3050-49CB-AB95-02E4EED88C0D}" dt="2022-10-03T08:17:53.594" v="5046" actId="20577"/>
          <ac:spMkLst>
            <pc:docMk/>
            <pc:sldMk cId="0" sldId="322"/>
            <ac:spMk id="93186" creationId="{E6DD2C6B-13FE-4241-B88C-6A7745CB6B8E}"/>
          </ac:spMkLst>
        </pc:spChg>
      </pc:sldChg>
      <pc:sldChg chg="addSp delSp modSp">
        <pc:chgData name="Kamila Novotná Kružíková" userId="4c76d146-5218-4e7e-be27-ec0752dccd47" providerId="ADAL" clId="{298D9522-3050-49CB-AB95-02E4EED88C0D}" dt="2022-10-03T08:57:48.747" v="5960" actId="20577"/>
        <pc:sldMkLst>
          <pc:docMk/>
          <pc:sldMk cId="0" sldId="323"/>
        </pc:sldMkLst>
        <pc:spChg chg="del mod">
          <ac:chgData name="Kamila Novotná Kružíková" userId="4c76d146-5218-4e7e-be27-ec0752dccd47" providerId="ADAL" clId="{298D9522-3050-49CB-AB95-02E4EED88C0D}" dt="2022-10-03T07:58:48.212" v="4202" actId="478"/>
          <ac:spMkLst>
            <pc:docMk/>
            <pc:sldMk cId="0" sldId="323"/>
            <ac:spMk id="3" creationId="{D7CBCE3B-09D6-4D2A-8A40-FC05704BA157}"/>
          </ac:spMkLst>
        </pc:spChg>
        <pc:spChg chg="add">
          <ac:chgData name="Kamila Novotná Kružíková" userId="4c76d146-5218-4e7e-be27-ec0752dccd47" providerId="ADAL" clId="{298D9522-3050-49CB-AB95-02E4EED88C0D}" dt="2022-10-03T07:58:48.611" v="4203"/>
          <ac:spMkLst>
            <pc:docMk/>
            <pc:sldMk cId="0" sldId="323"/>
            <ac:spMk id="4" creationId="{BF28BCDD-6133-4E86-84AB-FD6C35510388}"/>
          </ac:spMkLst>
        </pc:spChg>
        <pc:spChg chg="mod">
          <ac:chgData name="Kamila Novotná Kružíková" userId="4c76d146-5218-4e7e-be27-ec0752dccd47" providerId="ADAL" clId="{298D9522-3050-49CB-AB95-02E4EED88C0D}" dt="2022-10-03T08:57:48.747" v="5960" actId="20577"/>
          <ac:spMkLst>
            <pc:docMk/>
            <pc:sldMk cId="0" sldId="323"/>
            <ac:spMk id="93186" creationId="{1946D02A-6C21-439C-BECA-8981DD4E3A80}"/>
          </ac:spMkLst>
        </pc:spChg>
      </pc:sldChg>
      <pc:sldChg chg="addSp delSp modSp">
        <pc:chgData name="Kamila Novotná Kružíková" userId="4c76d146-5218-4e7e-be27-ec0752dccd47" providerId="ADAL" clId="{298D9522-3050-49CB-AB95-02E4EED88C0D}" dt="2022-10-03T08:56:27.314" v="5955" actId="20577"/>
        <pc:sldMkLst>
          <pc:docMk/>
          <pc:sldMk cId="0" sldId="324"/>
        </pc:sldMkLst>
        <pc:spChg chg="del mod">
          <ac:chgData name="Kamila Novotná Kružíková" userId="4c76d146-5218-4e7e-be27-ec0752dccd47" providerId="ADAL" clId="{298D9522-3050-49CB-AB95-02E4EED88C0D}" dt="2022-10-03T07:58:54.280" v="4204" actId="478"/>
          <ac:spMkLst>
            <pc:docMk/>
            <pc:sldMk cId="0" sldId="324"/>
            <ac:spMk id="3" creationId="{7F441522-8058-4578-AB1E-6984C77CFFFA}"/>
          </ac:spMkLst>
        </pc:spChg>
        <pc:spChg chg="add">
          <ac:chgData name="Kamila Novotná Kružíková" userId="4c76d146-5218-4e7e-be27-ec0752dccd47" providerId="ADAL" clId="{298D9522-3050-49CB-AB95-02E4EED88C0D}" dt="2022-10-03T07:58:54.642" v="4205"/>
          <ac:spMkLst>
            <pc:docMk/>
            <pc:sldMk cId="0" sldId="324"/>
            <ac:spMk id="4" creationId="{EB79028D-7844-4066-A8B9-4BDED67E320B}"/>
          </ac:spMkLst>
        </pc:spChg>
        <pc:spChg chg="mod">
          <ac:chgData name="Kamila Novotná Kružíková" userId="4c76d146-5218-4e7e-be27-ec0752dccd47" providerId="ADAL" clId="{298D9522-3050-49CB-AB95-02E4EED88C0D}" dt="2022-10-03T08:56:27.314" v="5955" actId="20577"/>
          <ac:spMkLst>
            <pc:docMk/>
            <pc:sldMk cId="0" sldId="324"/>
            <ac:spMk id="93186" creationId="{B9B9C0E2-63FE-4831-A3F6-94176AA8B344}"/>
          </ac:spMkLst>
        </pc:spChg>
      </pc:sldChg>
      <pc:sldChg chg="addSp delSp modSp ord">
        <pc:chgData name="Kamila Novotná Kružíková" userId="4c76d146-5218-4e7e-be27-ec0752dccd47" providerId="ADAL" clId="{298D9522-3050-49CB-AB95-02E4EED88C0D}" dt="2022-10-03T09:17:55.843" v="7050" actId="14100"/>
        <pc:sldMkLst>
          <pc:docMk/>
          <pc:sldMk cId="0" sldId="325"/>
        </pc:sldMkLst>
        <pc:spChg chg="del mod">
          <ac:chgData name="Kamila Novotná Kružíková" userId="4c76d146-5218-4e7e-be27-ec0752dccd47" providerId="ADAL" clId="{298D9522-3050-49CB-AB95-02E4EED88C0D}" dt="2022-10-03T07:58:58.319" v="4206" actId="478"/>
          <ac:spMkLst>
            <pc:docMk/>
            <pc:sldMk cId="0" sldId="325"/>
            <ac:spMk id="3" creationId="{D423B1E4-C5FC-481E-A59D-249A204E5E62}"/>
          </ac:spMkLst>
        </pc:spChg>
        <pc:spChg chg="add">
          <ac:chgData name="Kamila Novotná Kružíková" userId="4c76d146-5218-4e7e-be27-ec0752dccd47" providerId="ADAL" clId="{298D9522-3050-49CB-AB95-02E4EED88C0D}" dt="2022-10-03T07:58:58.668" v="4207"/>
          <ac:spMkLst>
            <pc:docMk/>
            <pc:sldMk cId="0" sldId="325"/>
            <ac:spMk id="4" creationId="{B48629AC-7687-4936-BD06-97EADBDB18A5}"/>
          </ac:spMkLst>
        </pc:spChg>
        <pc:spChg chg="mod">
          <ac:chgData name="Kamila Novotná Kružíková" userId="4c76d146-5218-4e7e-be27-ec0752dccd47" providerId="ADAL" clId="{298D9522-3050-49CB-AB95-02E4EED88C0D}" dt="2022-10-03T09:17:55.843" v="7050" actId="14100"/>
          <ac:spMkLst>
            <pc:docMk/>
            <pc:sldMk cId="0" sldId="325"/>
            <ac:spMk id="93186" creationId="{3BB98647-5A71-41F8-AB69-E1C75A8A44E0}"/>
          </ac:spMkLst>
        </pc:spChg>
      </pc:sldChg>
      <pc:sldChg chg="addSp delSp modSp del ord">
        <pc:chgData name="Kamila Novotná Kružíková" userId="4c76d146-5218-4e7e-be27-ec0752dccd47" providerId="ADAL" clId="{298D9522-3050-49CB-AB95-02E4EED88C0D}" dt="2022-10-03T09:18:04.219" v="7051" actId="2696"/>
        <pc:sldMkLst>
          <pc:docMk/>
          <pc:sldMk cId="0" sldId="326"/>
        </pc:sldMkLst>
        <pc:spChg chg="del mod">
          <ac:chgData name="Kamila Novotná Kružíková" userId="4c76d146-5218-4e7e-be27-ec0752dccd47" providerId="ADAL" clId="{298D9522-3050-49CB-AB95-02E4EED88C0D}" dt="2022-10-03T07:59:02.394" v="4208" actId="478"/>
          <ac:spMkLst>
            <pc:docMk/>
            <pc:sldMk cId="0" sldId="326"/>
            <ac:spMk id="3" creationId="{C32AFAD7-02D7-4DE8-AFF1-8B3B698CAD29}"/>
          </ac:spMkLst>
        </pc:spChg>
        <pc:spChg chg="add">
          <ac:chgData name="Kamila Novotná Kružíková" userId="4c76d146-5218-4e7e-be27-ec0752dccd47" providerId="ADAL" clId="{298D9522-3050-49CB-AB95-02E4EED88C0D}" dt="2022-10-03T07:59:02.733" v="4209"/>
          <ac:spMkLst>
            <pc:docMk/>
            <pc:sldMk cId="0" sldId="326"/>
            <ac:spMk id="4" creationId="{ACACDEFA-FA5A-4656-A7A7-A8332C4678B6}"/>
          </ac:spMkLst>
        </pc:spChg>
        <pc:spChg chg="mod">
          <ac:chgData name="Kamila Novotná Kružíková" userId="4c76d146-5218-4e7e-be27-ec0752dccd47" providerId="ADAL" clId="{298D9522-3050-49CB-AB95-02E4EED88C0D}" dt="2022-10-03T09:16:59.347" v="7043" actId="1076"/>
          <ac:spMkLst>
            <pc:docMk/>
            <pc:sldMk cId="0" sldId="326"/>
            <ac:spMk id="93186" creationId="{B05AD40C-AED7-482C-8DCE-883173584271}"/>
          </ac:spMkLst>
        </pc:spChg>
      </pc:sldChg>
      <pc:sldChg chg="addSp delSp modSp del">
        <pc:chgData name="Kamila Novotná Kružíková" userId="4c76d146-5218-4e7e-be27-ec0752dccd47" providerId="ADAL" clId="{298D9522-3050-49CB-AB95-02E4EED88C0D}" dt="2022-10-03T09:18:13.994" v="7052" actId="2696"/>
        <pc:sldMkLst>
          <pc:docMk/>
          <pc:sldMk cId="0" sldId="327"/>
        </pc:sldMkLst>
        <pc:spChg chg="del mod">
          <ac:chgData name="Kamila Novotná Kružíková" userId="4c76d146-5218-4e7e-be27-ec0752dccd47" providerId="ADAL" clId="{298D9522-3050-49CB-AB95-02E4EED88C0D}" dt="2022-10-03T07:59:06.559" v="4210" actId="478"/>
          <ac:spMkLst>
            <pc:docMk/>
            <pc:sldMk cId="0" sldId="327"/>
            <ac:spMk id="3" creationId="{AD99B2DE-9056-40EB-BEF1-06465A02481D}"/>
          </ac:spMkLst>
        </pc:spChg>
        <pc:spChg chg="add">
          <ac:chgData name="Kamila Novotná Kružíková" userId="4c76d146-5218-4e7e-be27-ec0752dccd47" providerId="ADAL" clId="{298D9522-3050-49CB-AB95-02E4EED88C0D}" dt="2022-10-03T07:59:06.861" v="4211"/>
          <ac:spMkLst>
            <pc:docMk/>
            <pc:sldMk cId="0" sldId="327"/>
            <ac:spMk id="4" creationId="{35BBA275-086C-45B3-AF1E-0F387A8A3256}"/>
          </ac:spMkLst>
        </pc:spChg>
        <pc:spChg chg="mod">
          <ac:chgData name="Kamila Novotná Kružíková" userId="4c76d146-5218-4e7e-be27-ec0752dccd47" providerId="ADAL" clId="{298D9522-3050-49CB-AB95-02E4EED88C0D}" dt="2022-09-30T10:55:28.988" v="116"/>
          <ac:spMkLst>
            <pc:docMk/>
            <pc:sldMk cId="0" sldId="327"/>
            <ac:spMk id="93186" creationId="{F8DB154E-9CDB-4283-B4BE-09342473D0C6}"/>
          </ac:spMkLst>
        </pc:spChg>
      </pc:sldChg>
      <pc:sldChg chg="modSp">
        <pc:chgData name="Kamila Novotná Kružíková" userId="4c76d146-5218-4e7e-be27-ec0752dccd47" providerId="ADAL" clId="{298D9522-3050-49CB-AB95-02E4EED88C0D}" dt="2022-10-03T10:41:59.814" v="7477" actId="20577"/>
        <pc:sldMkLst>
          <pc:docMk/>
          <pc:sldMk cId="0" sldId="328"/>
        </pc:sldMkLst>
        <pc:spChg chg="mod">
          <ac:chgData name="Kamila Novotná Kružíková" userId="4c76d146-5218-4e7e-be27-ec0752dccd47" providerId="ADAL" clId="{298D9522-3050-49CB-AB95-02E4EED88C0D}" dt="2022-10-03T10:41:59.814" v="7477" actId="20577"/>
          <ac:spMkLst>
            <pc:docMk/>
            <pc:sldMk cId="0" sldId="328"/>
            <ac:spMk id="2" creationId="{D039E870-D5BA-4515-8643-D33EB95D9BA6}"/>
          </ac:spMkLst>
        </pc:spChg>
        <pc:spChg chg="mod">
          <ac:chgData name="Kamila Novotná Kružíková" userId="4c76d146-5218-4e7e-be27-ec0752dccd47" providerId="ADAL" clId="{298D9522-3050-49CB-AB95-02E4EED88C0D}" dt="2022-10-03T10:37:13.170" v="7161" actId="27636"/>
          <ac:spMkLst>
            <pc:docMk/>
            <pc:sldMk cId="0" sldId="328"/>
            <ac:spMk id="119811" creationId="{7E1CF0FB-721B-4664-BE53-B099FD0ABB1A}"/>
          </ac:spMkLst>
        </pc:spChg>
      </pc:sldChg>
      <pc:sldChg chg="modSp">
        <pc:chgData name="Kamila Novotná Kružíková" userId="4c76d146-5218-4e7e-be27-ec0752dccd47" providerId="ADAL" clId="{298D9522-3050-49CB-AB95-02E4EED88C0D}" dt="2022-10-03T11:03:57.139" v="7935" actId="14100"/>
        <pc:sldMkLst>
          <pc:docMk/>
          <pc:sldMk cId="0" sldId="329"/>
        </pc:sldMkLst>
        <pc:spChg chg="mod">
          <ac:chgData name="Kamila Novotná Kružíková" userId="4c76d146-5218-4e7e-be27-ec0752dccd47" providerId="ADAL" clId="{298D9522-3050-49CB-AB95-02E4EED88C0D}" dt="2022-10-03T10:44:05.102" v="7551" actId="207"/>
          <ac:spMkLst>
            <pc:docMk/>
            <pc:sldMk cId="0" sldId="329"/>
            <ac:spMk id="2" creationId="{68F298D2-E0BD-4CAB-89F5-697FABD148E3}"/>
          </ac:spMkLst>
        </pc:spChg>
        <pc:spChg chg="mod">
          <ac:chgData name="Kamila Novotná Kružíková" userId="4c76d146-5218-4e7e-be27-ec0752dccd47" providerId="ADAL" clId="{298D9522-3050-49CB-AB95-02E4EED88C0D}" dt="2022-10-03T11:03:57.139" v="7935" actId="14100"/>
          <ac:spMkLst>
            <pc:docMk/>
            <pc:sldMk cId="0" sldId="329"/>
            <ac:spMk id="32771" creationId="{F8B9BE4E-8DA6-49AF-9E89-56DA44BDED8E}"/>
          </ac:spMkLst>
        </pc:spChg>
      </pc:sldChg>
      <pc:sldChg chg="addSp delSp modSp">
        <pc:chgData name="Kamila Novotná Kružíková" userId="4c76d146-5218-4e7e-be27-ec0752dccd47" providerId="ADAL" clId="{298D9522-3050-49CB-AB95-02E4EED88C0D}" dt="2022-10-03T11:04:14.982" v="7938" actId="1076"/>
        <pc:sldMkLst>
          <pc:docMk/>
          <pc:sldMk cId="0" sldId="330"/>
        </pc:sldMkLst>
        <pc:spChg chg="mod">
          <ac:chgData name="Kamila Novotná Kružíková" userId="4c76d146-5218-4e7e-be27-ec0752dccd47" providerId="ADAL" clId="{298D9522-3050-49CB-AB95-02E4EED88C0D}" dt="2022-10-03T11:04:14.982" v="7938" actId="1076"/>
          <ac:spMkLst>
            <pc:docMk/>
            <pc:sldMk cId="0" sldId="330"/>
            <ac:spMk id="3" creationId="{CB31AF9C-48BA-41F3-AD80-EB083B0FA679}"/>
          </ac:spMkLst>
        </pc:spChg>
        <pc:spChg chg="add del mod">
          <ac:chgData name="Kamila Novotná Kružíková" userId="4c76d146-5218-4e7e-be27-ec0752dccd47" providerId="ADAL" clId="{298D9522-3050-49CB-AB95-02E4EED88C0D}" dt="2022-10-03T10:55:21.671" v="7651" actId="478"/>
          <ac:spMkLst>
            <pc:docMk/>
            <pc:sldMk cId="0" sldId="330"/>
            <ac:spMk id="4" creationId="{2CC71D5D-EE9A-4D28-9B95-A1B912771F8E}"/>
          </ac:spMkLst>
        </pc:spChg>
        <pc:spChg chg="del mod">
          <ac:chgData name="Kamila Novotná Kružíková" userId="4c76d146-5218-4e7e-be27-ec0752dccd47" providerId="ADAL" clId="{298D9522-3050-49CB-AB95-02E4EED88C0D}" dt="2022-10-03T10:55:19.913" v="7650" actId="478"/>
          <ac:spMkLst>
            <pc:docMk/>
            <pc:sldMk cId="0" sldId="330"/>
            <ac:spMk id="5" creationId="{5CAA14CE-6909-4C92-9619-C60513183C85}"/>
          </ac:spMkLst>
        </pc:spChg>
        <pc:spChg chg="add del mod">
          <ac:chgData name="Kamila Novotná Kružíková" userId="4c76d146-5218-4e7e-be27-ec0752dccd47" providerId="ADAL" clId="{298D9522-3050-49CB-AB95-02E4EED88C0D}" dt="2022-10-03T10:57:46.709" v="7874" actId="478"/>
          <ac:spMkLst>
            <pc:docMk/>
            <pc:sldMk cId="0" sldId="330"/>
            <ac:spMk id="6" creationId="{D77A2AAE-2672-4101-BE7E-96A69CAFAADD}"/>
          </ac:spMkLst>
        </pc:spChg>
        <pc:spChg chg="add">
          <ac:chgData name="Kamila Novotná Kružíková" userId="4c76d146-5218-4e7e-be27-ec0752dccd47" providerId="ADAL" clId="{298D9522-3050-49CB-AB95-02E4EED88C0D}" dt="2022-10-03T10:57:35.782" v="7870"/>
          <ac:spMkLst>
            <pc:docMk/>
            <pc:sldMk cId="0" sldId="330"/>
            <ac:spMk id="9" creationId="{3ABF9B65-8851-4EB6-A9FC-D36C9468BFAA}"/>
          </ac:spMkLst>
        </pc:spChg>
        <pc:spChg chg="add del">
          <ac:chgData name="Kamila Novotná Kružíková" userId="4c76d146-5218-4e7e-be27-ec0752dccd47" providerId="ADAL" clId="{298D9522-3050-49CB-AB95-02E4EED88C0D}" dt="2022-10-03T10:57:48.387" v="7875" actId="478"/>
          <ac:spMkLst>
            <pc:docMk/>
            <pc:sldMk cId="0" sldId="330"/>
            <ac:spMk id="10" creationId="{C6EC6541-2F34-4AFB-9D96-F2D35FED3607}"/>
          </ac:spMkLst>
        </pc:spChg>
        <pc:picChg chg="del mod">
          <ac:chgData name="Kamila Novotná Kružíková" userId="4c76d146-5218-4e7e-be27-ec0752dccd47" providerId="ADAL" clId="{298D9522-3050-49CB-AB95-02E4EED88C0D}" dt="2022-10-03T10:57:52.772" v="7876" actId="478"/>
          <ac:picMkLst>
            <pc:docMk/>
            <pc:sldMk cId="0" sldId="330"/>
            <ac:picMk id="123907" creationId="{56E2DFAA-C747-434E-8B25-089F4E80C09D}"/>
          </ac:picMkLst>
        </pc:picChg>
        <pc:picChg chg="del mod">
          <ac:chgData name="Kamila Novotná Kružíková" userId="4c76d146-5218-4e7e-be27-ec0752dccd47" providerId="ADAL" clId="{298D9522-3050-49CB-AB95-02E4EED88C0D}" dt="2022-10-03T10:57:53.691" v="7877" actId="478"/>
          <ac:picMkLst>
            <pc:docMk/>
            <pc:sldMk cId="0" sldId="330"/>
            <ac:picMk id="123908" creationId="{139F4420-6682-449A-A3BE-D6F1E14CD11B}"/>
          </ac:picMkLst>
        </pc:picChg>
      </pc:sldChg>
      <pc:sldChg chg="addSp modSp add">
        <pc:chgData name="Kamila Novotná Kružíková" userId="4c76d146-5218-4e7e-be27-ec0752dccd47" providerId="ADAL" clId="{298D9522-3050-49CB-AB95-02E4EED88C0D}" dt="2022-09-30T11:06:49.713" v="407" actId="113"/>
        <pc:sldMkLst>
          <pc:docMk/>
          <pc:sldMk cId="3254170039" sldId="331"/>
        </pc:sldMkLst>
        <pc:spChg chg="add">
          <ac:chgData name="Kamila Novotná Kružíková" userId="4c76d146-5218-4e7e-be27-ec0752dccd47" providerId="ADAL" clId="{298D9522-3050-49CB-AB95-02E4EED88C0D}" dt="2022-09-30T11:01:09.910" v="177"/>
          <ac:spMkLst>
            <pc:docMk/>
            <pc:sldMk cId="3254170039" sldId="331"/>
            <ac:spMk id="2" creationId="{E478287D-8863-4B58-99F5-F60BDFF3CBEF}"/>
          </ac:spMkLst>
        </pc:spChg>
        <pc:spChg chg="add mod">
          <ac:chgData name="Kamila Novotná Kružíková" userId="4c76d146-5218-4e7e-be27-ec0752dccd47" providerId="ADAL" clId="{298D9522-3050-49CB-AB95-02E4EED88C0D}" dt="2022-09-30T11:06:49.713" v="407" actId="113"/>
          <ac:spMkLst>
            <pc:docMk/>
            <pc:sldMk cId="3254170039" sldId="331"/>
            <ac:spMk id="3" creationId="{CAD97BB5-4F1B-4E09-8379-9A428A5B8E67}"/>
          </ac:spMkLst>
        </pc:spChg>
      </pc:sldChg>
      <pc:sldChg chg="add del">
        <pc:chgData name="Kamila Novotná Kružíková" userId="4c76d146-5218-4e7e-be27-ec0752dccd47" providerId="ADAL" clId="{298D9522-3050-49CB-AB95-02E4EED88C0D}" dt="2022-09-30T10:57:36.999" v="142"/>
        <pc:sldMkLst>
          <pc:docMk/>
          <pc:sldMk cId="3254170039" sldId="331"/>
        </pc:sldMkLst>
      </pc:sldChg>
      <pc:sldChg chg="modSp add">
        <pc:chgData name="Kamila Novotná Kružíková" userId="4c76d146-5218-4e7e-be27-ec0752dccd47" providerId="ADAL" clId="{298D9522-3050-49CB-AB95-02E4EED88C0D}" dt="2022-10-03T06:03:00.621" v="2188" actId="2711"/>
        <pc:sldMkLst>
          <pc:docMk/>
          <pc:sldMk cId="2808725150" sldId="332"/>
        </pc:sldMkLst>
        <pc:spChg chg="mod">
          <ac:chgData name="Kamila Novotná Kružíková" userId="4c76d146-5218-4e7e-be27-ec0752dccd47" providerId="ADAL" clId="{298D9522-3050-49CB-AB95-02E4EED88C0D}" dt="2022-10-03T06:03:00.621" v="2188" actId="2711"/>
          <ac:spMkLst>
            <pc:docMk/>
            <pc:sldMk cId="2808725150" sldId="332"/>
            <ac:spMk id="34819" creationId="{BA321A6C-DCA8-46EF-8913-7F4433E9C2EC}"/>
          </ac:spMkLst>
        </pc:spChg>
        <pc:spChg chg="mod">
          <ac:chgData name="Kamila Novotná Kružíková" userId="4c76d146-5218-4e7e-be27-ec0752dccd47" providerId="ADAL" clId="{298D9522-3050-49CB-AB95-02E4EED88C0D}" dt="2022-10-03T06:00:57.511" v="2125" actId="1076"/>
          <ac:spMkLst>
            <pc:docMk/>
            <pc:sldMk cId="2808725150" sldId="332"/>
            <ac:spMk id="78850" creationId="{C400799A-0388-470B-9C2F-E49604C99D01}"/>
          </ac:spMkLst>
        </pc:spChg>
      </pc:sldChg>
      <pc:sldChg chg="addSp modSp add">
        <pc:chgData name="Kamila Novotná Kružíková" userId="4c76d146-5218-4e7e-be27-ec0752dccd47" providerId="ADAL" clId="{298D9522-3050-49CB-AB95-02E4EED88C0D}" dt="2022-10-03T06:04:38.811" v="2230" actId="1076"/>
        <pc:sldMkLst>
          <pc:docMk/>
          <pc:sldMk cId="3699271271" sldId="333"/>
        </pc:sldMkLst>
        <pc:spChg chg="add mod">
          <ac:chgData name="Kamila Novotná Kružíková" userId="4c76d146-5218-4e7e-be27-ec0752dccd47" providerId="ADAL" clId="{298D9522-3050-49CB-AB95-02E4EED88C0D}" dt="2022-10-03T06:04:38.811" v="2230" actId="1076"/>
          <ac:spMkLst>
            <pc:docMk/>
            <pc:sldMk cId="3699271271" sldId="333"/>
            <ac:spMk id="2" creationId="{3427597A-9FE4-44CF-AA95-186725908823}"/>
          </ac:spMkLst>
        </pc:spChg>
      </pc:sldChg>
      <pc:sldChg chg="modSp add">
        <pc:chgData name="Kamila Novotná Kružíková" userId="4c76d146-5218-4e7e-be27-ec0752dccd47" providerId="ADAL" clId="{298D9522-3050-49CB-AB95-02E4EED88C0D}" dt="2022-10-03T06:21:09.858" v="2743" actId="20577"/>
        <pc:sldMkLst>
          <pc:docMk/>
          <pc:sldMk cId="1898491412" sldId="334"/>
        </pc:sldMkLst>
        <pc:spChg chg="mod">
          <ac:chgData name="Kamila Novotná Kružíková" userId="4c76d146-5218-4e7e-be27-ec0752dccd47" providerId="ADAL" clId="{298D9522-3050-49CB-AB95-02E4EED88C0D}" dt="2022-10-03T06:21:09.858" v="2743" actId="20577"/>
          <ac:spMkLst>
            <pc:docMk/>
            <pc:sldMk cId="1898491412" sldId="334"/>
            <ac:spMk id="90114" creationId="{1B72AF97-F501-44FF-A34C-69AE05CB30AF}"/>
          </ac:spMkLst>
        </pc:spChg>
        <pc:spChg chg="mod">
          <ac:chgData name="Kamila Novotná Kružíková" userId="4c76d146-5218-4e7e-be27-ec0752dccd47" providerId="ADAL" clId="{298D9522-3050-49CB-AB95-02E4EED88C0D}" dt="2022-10-03T06:13:42.771" v="2339" actId="20577"/>
          <ac:spMkLst>
            <pc:docMk/>
            <pc:sldMk cId="1898491412" sldId="334"/>
            <ac:spMk id="90116" creationId="{C3ADFF6B-C50F-48EA-9AC9-8DEF613E00C3}"/>
          </ac:spMkLst>
        </pc:spChg>
      </pc:sldChg>
      <pc:sldChg chg="modSp add">
        <pc:chgData name="Kamila Novotná Kružíková" userId="4c76d146-5218-4e7e-be27-ec0752dccd47" providerId="ADAL" clId="{298D9522-3050-49CB-AB95-02E4EED88C0D}" dt="2022-10-03T09:17:31.015" v="7045" actId="20577"/>
        <pc:sldMkLst>
          <pc:docMk/>
          <pc:sldMk cId="208840163" sldId="335"/>
        </pc:sldMkLst>
        <pc:spChg chg="mod">
          <ac:chgData name="Kamila Novotná Kružíková" userId="4c76d146-5218-4e7e-be27-ec0752dccd47" providerId="ADAL" clId="{298D9522-3050-49CB-AB95-02E4EED88C0D}" dt="2022-10-03T09:17:31.015" v="7045" actId="20577"/>
          <ac:spMkLst>
            <pc:docMk/>
            <pc:sldMk cId="208840163" sldId="335"/>
            <ac:spMk id="93186" creationId="{1946D02A-6C21-439C-BECA-8981DD4E3A80}"/>
          </ac:spMkLst>
        </pc:spChg>
      </pc:sldChg>
      <pc:sldChg chg="modSp add">
        <pc:chgData name="Kamila Novotná Kružíková" userId="4c76d146-5218-4e7e-be27-ec0752dccd47" providerId="ADAL" clId="{298D9522-3050-49CB-AB95-02E4EED88C0D}" dt="2022-10-03T09:17:52.154" v="7049" actId="20577"/>
        <pc:sldMkLst>
          <pc:docMk/>
          <pc:sldMk cId="820796450" sldId="336"/>
        </pc:sldMkLst>
        <pc:spChg chg="mod">
          <ac:chgData name="Kamila Novotná Kružíková" userId="4c76d146-5218-4e7e-be27-ec0752dccd47" providerId="ADAL" clId="{298D9522-3050-49CB-AB95-02E4EED88C0D}" dt="2022-10-03T09:17:52.154" v="7049" actId="20577"/>
          <ac:spMkLst>
            <pc:docMk/>
            <pc:sldMk cId="820796450" sldId="336"/>
            <ac:spMk id="93186" creationId="{1946D02A-6C21-439C-BECA-8981DD4E3A80}"/>
          </ac:spMkLst>
        </pc:spChg>
      </pc:sldChg>
      <pc:sldChg chg="modSp add">
        <pc:chgData name="Kamila Novotná Kružíková" userId="4c76d146-5218-4e7e-be27-ec0752dccd47" providerId="ADAL" clId="{298D9522-3050-49CB-AB95-02E4EED88C0D}" dt="2022-10-03T10:42:04.103" v="7479" actId="20577"/>
        <pc:sldMkLst>
          <pc:docMk/>
          <pc:sldMk cId="2854722298" sldId="337"/>
        </pc:sldMkLst>
        <pc:spChg chg="mod">
          <ac:chgData name="Kamila Novotná Kružíková" userId="4c76d146-5218-4e7e-be27-ec0752dccd47" providerId="ADAL" clId="{298D9522-3050-49CB-AB95-02E4EED88C0D}" dt="2022-10-03T10:42:04.103" v="7479" actId="20577"/>
          <ac:spMkLst>
            <pc:docMk/>
            <pc:sldMk cId="2854722298" sldId="337"/>
            <ac:spMk id="2" creationId="{D039E870-D5BA-4515-8643-D33EB95D9BA6}"/>
          </ac:spMkLst>
        </pc:spChg>
        <pc:spChg chg="mod">
          <ac:chgData name="Kamila Novotná Kružíková" userId="4c76d146-5218-4e7e-be27-ec0752dccd47" providerId="ADAL" clId="{298D9522-3050-49CB-AB95-02E4EED88C0D}" dt="2022-10-03T10:41:03.563" v="7475" actId="20577"/>
          <ac:spMkLst>
            <pc:docMk/>
            <pc:sldMk cId="2854722298" sldId="337"/>
            <ac:spMk id="119811" creationId="{7E1CF0FB-721B-4664-BE53-B099FD0ABB1A}"/>
          </ac:spMkLst>
        </pc:spChg>
      </pc:sldChg>
      <pc:sldChg chg="addSp delSp modSp add">
        <pc:chgData name="Kamila Novotná Kružíková" userId="4c76d146-5218-4e7e-be27-ec0752dccd47" providerId="ADAL" clId="{298D9522-3050-49CB-AB95-02E4EED88C0D}" dt="2022-10-03T11:04:20.206" v="7939" actId="1076"/>
        <pc:sldMkLst>
          <pc:docMk/>
          <pc:sldMk cId="2150194997" sldId="338"/>
        </pc:sldMkLst>
        <pc:spChg chg="del mod">
          <ac:chgData name="Kamila Novotná Kružíková" userId="4c76d146-5218-4e7e-be27-ec0752dccd47" providerId="ADAL" clId="{298D9522-3050-49CB-AB95-02E4EED88C0D}" dt="2022-10-03T10:58:35.624" v="7893" actId="478"/>
          <ac:spMkLst>
            <pc:docMk/>
            <pc:sldMk cId="2150194997" sldId="338"/>
            <ac:spMk id="3" creationId="{CB31AF9C-48BA-41F3-AD80-EB083B0FA679}"/>
          </ac:spMkLst>
        </pc:spChg>
        <pc:spChg chg="add del mod">
          <ac:chgData name="Kamila Novotná Kružíková" userId="4c76d146-5218-4e7e-be27-ec0752dccd47" providerId="ADAL" clId="{298D9522-3050-49CB-AB95-02E4EED88C0D}" dt="2022-10-03T10:58:44.499" v="7897" actId="478"/>
          <ac:spMkLst>
            <pc:docMk/>
            <pc:sldMk cId="2150194997" sldId="338"/>
            <ac:spMk id="4" creationId="{3D90C278-E355-43B7-BE24-27795F7333AD}"/>
          </ac:spMkLst>
        </pc:spChg>
        <pc:spChg chg="add del mod">
          <ac:chgData name="Kamila Novotná Kružíková" userId="4c76d146-5218-4e7e-be27-ec0752dccd47" providerId="ADAL" clId="{298D9522-3050-49CB-AB95-02E4EED88C0D}" dt="2022-10-03T10:58:41.123" v="7896" actId="478"/>
          <ac:spMkLst>
            <pc:docMk/>
            <pc:sldMk cId="2150194997" sldId="338"/>
            <ac:spMk id="7" creationId="{72998E6B-67EF-4BBF-B588-2E1E977338AE}"/>
          </ac:spMkLst>
        </pc:spChg>
        <pc:spChg chg="del">
          <ac:chgData name="Kamila Novotná Kružíková" userId="4c76d146-5218-4e7e-be27-ec0752dccd47" providerId="ADAL" clId="{298D9522-3050-49CB-AB95-02E4EED88C0D}" dt="2022-10-03T10:58:38.915" v="7895" actId="478"/>
          <ac:spMkLst>
            <pc:docMk/>
            <pc:sldMk cId="2150194997" sldId="338"/>
            <ac:spMk id="9" creationId="{3ABF9B65-8851-4EB6-A9FC-D36C9468BFAA}"/>
          </ac:spMkLst>
        </pc:spChg>
        <pc:spChg chg="del">
          <ac:chgData name="Kamila Novotná Kružíková" userId="4c76d146-5218-4e7e-be27-ec0752dccd47" providerId="ADAL" clId="{298D9522-3050-49CB-AB95-02E4EED88C0D}" dt="2022-10-03T10:58:37.525" v="7894" actId="478"/>
          <ac:spMkLst>
            <pc:docMk/>
            <pc:sldMk cId="2150194997" sldId="338"/>
            <ac:spMk id="10" creationId="{C6EC6541-2F34-4AFB-9D96-F2D35FED3607}"/>
          </ac:spMkLst>
        </pc:spChg>
        <pc:picChg chg="del mod">
          <ac:chgData name="Kamila Novotná Kružíková" userId="4c76d146-5218-4e7e-be27-ec0752dccd47" providerId="ADAL" clId="{298D9522-3050-49CB-AB95-02E4EED88C0D}" dt="2022-10-03T10:59:11.309" v="7907" actId="478"/>
          <ac:picMkLst>
            <pc:docMk/>
            <pc:sldMk cId="2150194997" sldId="338"/>
            <ac:picMk id="123907" creationId="{56E2DFAA-C747-434E-8B25-089F4E80C09D}"/>
          </ac:picMkLst>
        </pc:picChg>
        <pc:picChg chg="mod">
          <ac:chgData name="Kamila Novotná Kružíková" userId="4c76d146-5218-4e7e-be27-ec0752dccd47" providerId="ADAL" clId="{298D9522-3050-49CB-AB95-02E4EED88C0D}" dt="2022-10-03T11:04:20.206" v="7939" actId="1076"/>
          <ac:picMkLst>
            <pc:docMk/>
            <pc:sldMk cId="2150194997" sldId="338"/>
            <ac:picMk id="123908" creationId="{139F4420-6682-449A-A3BE-D6F1E14CD11B}"/>
          </ac:picMkLst>
        </pc:picChg>
      </pc:sldChg>
      <pc:sldChg chg="delSp modSp add">
        <pc:chgData name="Kamila Novotná Kružíková" userId="4c76d146-5218-4e7e-be27-ec0752dccd47" providerId="ADAL" clId="{298D9522-3050-49CB-AB95-02E4EED88C0D}" dt="2022-10-03T11:04:23.871" v="7941" actId="1076"/>
        <pc:sldMkLst>
          <pc:docMk/>
          <pc:sldMk cId="2470536209" sldId="339"/>
        </pc:sldMkLst>
        <pc:picChg chg="mod">
          <ac:chgData name="Kamila Novotná Kružíková" userId="4c76d146-5218-4e7e-be27-ec0752dccd47" providerId="ADAL" clId="{298D9522-3050-49CB-AB95-02E4EED88C0D}" dt="2022-10-03T11:04:23.871" v="7941" actId="1076"/>
          <ac:picMkLst>
            <pc:docMk/>
            <pc:sldMk cId="2470536209" sldId="339"/>
            <ac:picMk id="123907" creationId="{56E2DFAA-C747-434E-8B25-089F4E80C09D}"/>
          </ac:picMkLst>
        </pc:picChg>
        <pc:picChg chg="del">
          <ac:chgData name="Kamila Novotná Kružíková" userId="4c76d146-5218-4e7e-be27-ec0752dccd47" providerId="ADAL" clId="{298D9522-3050-49CB-AB95-02E4EED88C0D}" dt="2022-10-03T11:04:22.577" v="7940" actId="478"/>
          <ac:picMkLst>
            <pc:docMk/>
            <pc:sldMk cId="2470536209" sldId="339"/>
            <ac:picMk id="123908" creationId="{139F4420-6682-449A-A3BE-D6F1E14CD11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11F797-5105-4162-A3AF-BCBFD07B1CB1}" type="datetimeFigureOut">
              <a:rPr lang="cs-CZ" smtClean="0"/>
              <a:t>03.10.2022</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53060-7FB9-4207-B498-0092AFF5BFC2}" type="slidenum">
              <a:rPr lang="cs-CZ" smtClean="0"/>
              <a:t>‹#›</a:t>
            </a:fld>
            <a:endParaRPr lang="cs-CZ"/>
          </a:p>
        </p:txBody>
      </p:sp>
    </p:spTree>
    <p:extLst>
      <p:ext uri="{BB962C8B-B14F-4D97-AF65-F5344CB8AC3E}">
        <p14:creationId xmlns:p14="http://schemas.microsoft.com/office/powerpoint/2010/main" val="130874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a:extLst>
              <a:ext uri="{FF2B5EF4-FFF2-40B4-BE49-F238E27FC236}">
                <a16:creationId xmlns:a16="http://schemas.microsoft.com/office/drawing/2014/main" id="{914B41B7-3F45-41BB-8221-0620F39351AA}"/>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Zástupný symbol pro poznámky 2">
            <a:extLst>
              <a:ext uri="{FF2B5EF4-FFF2-40B4-BE49-F238E27FC236}">
                <a16:creationId xmlns:a16="http://schemas.microsoft.com/office/drawing/2014/main" id="{7DC1E1D7-C915-452C-BCD9-C955301004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dirty="0"/>
          </a:p>
        </p:txBody>
      </p:sp>
      <p:sp>
        <p:nvSpPr>
          <p:cNvPr id="14340" name="Zástupný symbol pro číslo snímku 3">
            <a:extLst>
              <a:ext uri="{FF2B5EF4-FFF2-40B4-BE49-F238E27FC236}">
                <a16:creationId xmlns:a16="http://schemas.microsoft.com/office/drawing/2014/main" id="{30D11431-CF50-4988-A712-2693689BEB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30F7B0F-0C0C-4F6B-A7AF-FC5344147A9B}" type="slidenum">
              <a:rPr lang="cs-CZ" altLang="cs-CZ" smtClean="0">
                <a:latin typeface="Arial" panose="020B0604020202020204" pitchFamily="34" charset="0"/>
              </a:rPr>
              <a:pPr fontAlgn="base">
                <a:spcBef>
                  <a:spcPct val="0"/>
                </a:spcBef>
                <a:spcAft>
                  <a:spcPct val="0"/>
                </a:spcAft>
              </a:pPr>
              <a:t>2</a:t>
            </a:fld>
            <a:endParaRPr lang="cs-CZ"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a:extLst>
              <a:ext uri="{FF2B5EF4-FFF2-40B4-BE49-F238E27FC236}">
                <a16:creationId xmlns:a16="http://schemas.microsoft.com/office/drawing/2014/main" id="{4F2B4641-6B3C-4DF5-93B9-6882201F44BF}"/>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a:extLst>
              <a:ext uri="{FF2B5EF4-FFF2-40B4-BE49-F238E27FC236}">
                <a16:creationId xmlns:a16="http://schemas.microsoft.com/office/drawing/2014/main" id="{676D5459-3214-4692-94CA-D70D9D8B3990}"/>
              </a:ext>
            </a:extLst>
          </p:cNvPr>
          <p:cNvSpPr>
            <a:spLocks noGrp="1"/>
          </p:cNvSpPr>
          <p:nvPr>
            <p:ph type="body" idx="1"/>
          </p:nvPr>
        </p:nvSpPr>
        <p:spPr/>
        <p:txBody>
          <a:bodyPr/>
          <a:lstStyle/>
          <a:p>
            <a:pPr>
              <a:defRPr/>
            </a:pPr>
            <a:endParaRPr lang="cs-CZ" sz="1050" i="1" dirty="0"/>
          </a:p>
        </p:txBody>
      </p:sp>
      <p:sp>
        <p:nvSpPr>
          <p:cNvPr id="53252" name="Zástupný symbol pro číslo snímku 3">
            <a:extLst>
              <a:ext uri="{FF2B5EF4-FFF2-40B4-BE49-F238E27FC236}">
                <a16:creationId xmlns:a16="http://schemas.microsoft.com/office/drawing/2014/main" id="{36547358-6669-4BFE-8422-E8D1B498AA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EEAC3161-BE69-46F0-AE0B-0DCDEFD4489F}"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12</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obrázek snímku 1">
            <a:extLst>
              <a:ext uri="{FF2B5EF4-FFF2-40B4-BE49-F238E27FC236}">
                <a16:creationId xmlns:a16="http://schemas.microsoft.com/office/drawing/2014/main" id="{8891A482-B52F-42AF-AF13-D143D6B8FF29}"/>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Zástupný symbol pro poznámky 2">
            <a:extLst>
              <a:ext uri="{FF2B5EF4-FFF2-40B4-BE49-F238E27FC236}">
                <a16:creationId xmlns:a16="http://schemas.microsoft.com/office/drawing/2014/main" id="{2ED0128E-4397-46C5-8DA9-81A234F663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55300" name="Zástupný symbol pro číslo snímku 3">
            <a:extLst>
              <a:ext uri="{FF2B5EF4-FFF2-40B4-BE49-F238E27FC236}">
                <a16:creationId xmlns:a16="http://schemas.microsoft.com/office/drawing/2014/main" id="{C038C0AE-A290-4F1C-B60C-A45089CD70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87161FB-6D6D-4B50-B3C4-7BDC626BF15E}"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13</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obrázek snímku 1">
            <a:extLst>
              <a:ext uri="{FF2B5EF4-FFF2-40B4-BE49-F238E27FC236}">
                <a16:creationId xmlns:a16="http://schemas.microsoft.com/office/drawing/2014/main" id="{6CBAC89D-967B-43DD-9650-CF08C5CC9F11}"/>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Zástupný symbol pro poznámky 2">
            <a:extLst>
              <a:ext uri="{FF2B5EF4-FFF2-40B4-BE49-F238E27FC236}">
                <a16:creationId xmlns:a16="http://schemas.microsoft.com/office/drawing/2014/main" id="{A6C8F62D-E1D6-4391-964A-BF558259101F}"/>
              </a:ext>
            </a:extLst>
          </p:cNvPr>
          <p:cNvSpPr>
            <a:spLocks noGrp="1"/>
          </p:cNvSpPr>
          <p:nvPr>
            <p:ph type="body" idx="1"/>
          </p:nvPr>
        </p:nvSpPr>
        <p:spPr bwMode="auto">
          <a:xfrm>
            <a:off x="158750" y="4716463"/>
            <a:ext cx="64801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057400" lvl="4" indent="-228600" defTabSz="912813" eaLnBrk="1" hangingPunct="1">
              <a:spcBef>
                <a:spcPct val="0"/>
              </a:spcBef>
            </a:pPr>
            <a:endParaRPr lang="cs-CZ" altLang="cs-CZ" sz="1100"/>
          </a:p>
        </p:txBody>
      </p:sp>
      <p:sp>
        <p:nvSpPr>
          <p:cNvPr id="57348" name="Zástupný symbol pro číslo snímku 3">
            <a:extLst>
              <a:ext uri="{FF2B5EF4-FFF2-40B4-BE49-F238E27FC236}">
                <a16:creationId xmlns:a16="http://schemas.microsoft.com/office/drawing/2014/main" id="{2A046075-5961-4633-8E03-D67D29F3A1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29A9FA0E-5716-43B9-A9CF-87D8304F42C3}"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14</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a:extLst>
              <a:ext uri="{FF2B5EF4-FFF2-40B4-BE49-F238E27FC236}">
                <a16:creationId xmlns:a16="http://schemas.microsoft.com/office/drawing/2014/main" id="{64F20E58-D591-4F37-BE89-7B1E17A5ADDC}"/>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Zástupný symbol pro poznámky 2">
            <a:extLst>
              <a:ext uri="{FF2B5EF4-FFF2-40B4-BE49-F238E27FC236}">
                <a16:creationId xmlns:a16="http://schemas.microsoft.com/office/drawing/2014/main" id="{0F0A1B43-2644-4F54-A24B-81A0033D8F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59396" name="Zástupný symbol pro číslo snímku 3">
            <a:extLst>
              <a:ext uri="{FF2B5EF4-FFF2-40B4-BE49-F238E27FC236}">
                <a16:creationId xmlns:a16="http://schemas.microsoft.com/office/drawing/2014/main" id="{A3774DE1-7CB6-46F1-B2A9-B4472807B7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96D864F-E7DE-460F-BE00-E4E9908461DC}"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15</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ástupný symbol pro obrázek snímku 1">
            <a:extLst>
              <a:ext uri="{FF2B5EF4-FFF2-40B4-BE49-F238E27FC236}">
                <a16:creationId xmlns:a16="http://schemas.microsoft.com/office/drawing/2014/main" id="{B4799FDE-65AA-483E-A9A9-9C997281CD84}"/>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a:extLst>
              <a:ext uri="{FF2B5EF4-FFF2-40B4-BE49-F238E27FC236}">
                <a16:creationId xmlns:a16="http://schemas.microsoft.com/office/drawing/2014/main" id="{C048975E-7CD7-4EAF-9811-372E90C7EBC1}"/>
              </a:ext>
            </a:extLst>
          </p:cNvPr>
          <p:cNvSpPr>
            <a:spLocks noGrp="1"/>
          </p:cNvSpPr>
          <p:nvPr>
            <p:ph type="body" idx="1"/>
          </p:nvPr>
        </p:nvSpPr>
        <p:spPr>
          <a:xfrm>
            <a:off x="303213" y="4676775"/>
            <a:ext cx="6191250" cy="4967288"/>
          </a:xfrm>
        </p:spPr>
        <p:txBody>
          <a:bodyPr/>
          <a:lstStyle/>
          <a:p>
            <a:pPr>
              <a:spcBef>
                <a:spcPts val="0"/>
              </a:spcBef>
              <a:defRPr/>
            </a:pPr>
            <a:endParaRPr lang="cs-CZ" sz="1050" i="1" dirty="0"/>
          </a:p>
        </p:txBody>
      </p:sp>
      <p:sp>
        <p:nvSpPr>
          <p:cNvPr id="61444" name="Zástupný symbol pro číslo snímku 3">
            <a:extLst>
              <a:ext uri="{FF2B5EF4-FFF2-40B4-BE49-F238E27FC236}">
                <a16:creationId xmlns:a16="http://schemas.microsoft.com/office/drawing/2014/main" id="{1B2A0F60-6325-4240-BCDC-0AB7939DBA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F3567898-D720-4B41-A3FE-7ED951CDC53D}"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16</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obrázek snímku 1">
            <a:extLst>
              <a:ext uri="{FF2B5EF4-FFF2-40B4-BE49-F238E27FC236}">
                <a16:creationId xmlns:a16="http://schemas.microsoft.com/office/drawing/2014/main" id="{D3548685-9C1F-4B9A-AE14-20498FFC2E33}"/>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Zástupný symbol pro poznámky 2">
            <a:extLst>
              <a:ext uri="{FF2B5EF4-FFF2-40B4-BE49-F238E27FC236}">
                <a16:creationId xmlns:a16="http://schemas.microsoft.com/office/drawing/2014/main" id="{BF89EB9C-0119-4007-8F58-C3F810EA0F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z="1100"/>
          </a:p>
        </p:txBody>
      </p:sp>
      <p:sp>
        <p:nvSpPr>
          <p:cNvPr id="63492" name="Zástupný symbol pro číslo snímku 3">
            <a:extLst>
              <a:ext uri="{FF2B5EF4-FFF2-40B4-BE49-F238E27FC236}">
                <a16:creationId xmlns:a16="http://schemas.microsoft.com/office/drawing/2014/main" id="{5131EAC2-B9EC-40F2-9404-0EE9A3B781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1AE49BF2-E13A-44B1-B8D1-FE82C77AFE96}"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17</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rázek snímku 1">
            <a:extLst>
              <a:ext uri="{FF2B5EF4-FFF2-40B4-BE49-F238E27FC236}">
                <a16:creationId xmlns:a16="http://schemas.microsoft.com/office/drawing/2014/main" id="{E60EF301-6B1E-4B08-9D07-332939FFD81C}"/>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Zástupný symbol pro poznámky 2">
            <a:extLst>
              <a:ext uri="{FF2B5EF4-FFF2-40B4-BE49-F238E27FC236}">
                <a16:creationId xmlns:a16="http://schemas.microsoft.com/office/drawing/2014/main" id="{6D4FB06A-8D3B-4180-B9BA-57EF893D46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buFontTx/>
              <a:buAutoNum type="arabicPeriod"/>
            </a:pPr>
            <a:endParaRPr lang="cs-CZ" altLang="cs-CZ" i="1"/>
          </a:p>
        </p:txBody>
      </p:sp>
      <p:sp>
        <p:nvSpPr>
          <p:cNvPr id="65540" name="Zástupný symbol pro číslo snímku 3">
            <a:extLst>
              <a:ext uri="{FF2B5EF4-FFF2-40B4-BE49-F238E27FC236}">
                <a16:creationId xmlns:a16="http://schemas.microsoft.com/office/drawing/2014/main" id="{ED4A16E9-0759-476A-8789-3990C34077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A09BB381-2064-4D9B-8370-4CE7405C33E4}"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18</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Zástupný symbol pro obrázek snímku 1">
            <a:extLst>
              <a:ext uri="{FF2B5EF4-FFF2-40B4-BE49-F238E27FC236}">
                <a16:creationId xmlns:a16="http://schemas.microsoft.com/office/drawing/2014/main" id="{3537DA17-A166-4C21-9799-30BEFF24A62E}"/>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Zástupný symbol pro poznámky 2">
            <a:extLst>
              <a:ext uri="{FF2B5EF4-FFF2-40B4-BE49-F238E27FC236}">
                <a16:creationId xmlns:a16="http://schemas.microsoft.com/office/drawing/2014/main" id="{5A309988-8440-4DFD-8C56-81058292EF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i="1"/>
          </a:p>
        </p:txBody>
      </p:sp>
      <p:sp>
        <p:nvSpPr>
          <p:cNvPr id="67588" name="Zástupný symbol pro číslo snímku 3">
            <a:extLst>
              <a:ext uri="{FF2B5EF4-FFF2-40B4-BE49-F238E27FC236}">
                <a16:creationId xmlns:a16="http://schemas.microsoft.com/office/drawing/2014/main" id="{A54ACF7E-CD50-4C5D-891A-C05BF1FAB4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0C04DB6-F2CF-41B4-B48C-E4C6128AD357}"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19</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obrázek snímku 1">
            <a:extLst>
              <a:ext uri="{FF2B5EF4-FFF2-40B4-BE49-F238E27FC236}">
                <a16:creationId xmlns:a16="http://schemas.microsoft.com/office/drawing/2014/main" id="{B66DF796-E3E3-4616-8535-336D1ABA3EED}"/>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Zástupný symbol pro poznámky 2">
            <a:extLst>
              <a:ext uri="{FF2B5EF4-FFF2-40B4-BE49-F238E27FC236}">
                <a16:creationId xmlns:a16="http://schemas.microsoft.com/office/drawing/2014/main" id="{72B50AC9-28AA-49D6-8DF7-2A232ED4FD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i="1"/>
          </a:p>
        </p:txBody>
      </p:sp>
      <p:sp>
        <p:nvSpPr>
          <p:cNvPr id="69636" name="Zástupný symbol pro číslo snímku 3">
            <a:extLst>
              <a:ext uri="{FF2B5EF4-FFF2-40B4-BE49-F238E27FC236}">
                <a16:creationId xmlns:a16="http://schemas.microsoft.com/office/drawing/2014/main" id="{84159155-9139-4C98-86CD-A4D3F508C3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10A6D453-0EFB-4C0F-801F-F2E50E345EAE}"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20</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rázek snímku 1">
            <a:extLst>
              <a:ext uri="{FF2B5EF4-FFF2-40B4-BE49-F238E27FC236}">
                <a16:creationId xmlns:a16="http://schemas.microsoft.com/office/drawing/2014/main" id="{762E4FFF-7C1E-40A4-AE61-15B31A1F714A}"/>
              </a:ext>
            </a:extLst>
          </p:cNvPr>
          <p:cNvSpPr>
            <a:spLocks noGrp="1" noRot="1" noChangeAspect="1" noTextEdit="1"/>
          </p:cNvSpPr>
          <p:nvPr>
            <p:ph type="sldImg"/>
          </p:nvPr>
        </p:nvSpPr>
        <p:spPr bwMode="auto">
          <a:xfrm>
            <a:off x="1670050" y="571500"/>
            <a:ext cx="3994150" cy="2995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Zástupný symbol pro poznámky 2">
            <a:extLst>
              <a:ext uri="{FF2B5EF4-FFF2-40B4-BE49-F238E27FC236}">
                <a16:creationId xmlns:a16="http://schemas.microsoft.com/office/drawing/2014/main" id="{85B623AE-FD0D-43F6-B182-3412A17FD20C}"/>
              </a:ext>
            </a:extLst>
          </p:cNvPr>
          <p:cNvSpPr>
            <a:spLocks noGrp="1"/>
          </p:cNvSpPr>
          <p:nvPr>
            <p:ph type="body" idx="1"/>
          </p:nvPr>
        </p:nvSpPr>
        <p:spPr bwMode="auto">
          <a:xfrm>
            <a:off x="230188" y="3884613"/>
            <a:ext cx="6408737" cy="5759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i="1"/>
          </a:p>
        </p:txBody>
      </p:sp>
      <p:sp>
        <p:nvSpPr>
          <p:cNvPr id="71684" name="Zástupný symbol pro číslo snímku 3">
            <a:extLst>
              <a:ext uri="{FF2B5EF4-FFF2-40B4-BE49-F238E27FC236}">
                <a16:creationId xmlns:a16="http://schemas.microsoft.com/office/drawing/2014/main" id="{014F26A8-EF5D-4E60-A961-E0B0BCA7B8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086F4B32-9205-4AF4-B241-F7A3445F0FA0}"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21</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a:extLst>
              <a:ext uri="{FF2B5EF4-FFF2-40B4-BE49-F238E27FC236}">
                <a16:creationId xmlns:a16="http://schemas.microsoft.com/office/drawing/2014/main" id="{7AF8AD2C-8DA8-4194-A47C-B287154DDC44}"/>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Zástupný symbol pro poznámky 2">
            <a:extLst>
              <a:ext uri="{FF2B5EF4-FFF2-40B4-BE49-F238E27FC236}">
                <a16:creationId xmlns:a16="http://schemas.microsoft.com/office/drawing/2014/main" id="{6222E4F5-72CE-476B-95FE-073E447F4B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6868" name="Zástupný symbol pro číslo snímku 3">
            <a:extLst>
              <a:ext uri="{FF2B5EF4-FFF2-40B4-BE49-F238E27FC236}">
                <a16:creationId xmlns:a16="http://schemas.microsoft.com/office/drawing/2014/main" id="{160D2065-9D75-48D8-AA41-CE359B9CCB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B17F3DB2-EC37-41E9-8A62-70A952ECAF05}"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rázek snímku 1">
            <a:extLst>
              <a:ext uri="{FF2B5EF4-FFF2-40B4-BE49-F238E27FC236}">
                <a16:creationId xmlns:a16="http://schemas.microsoft.com/office/drawing/2014/main" id="{FD4E7076-78FA-4AB1-8BE0-1455350CC427}"/>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Zástupný symbol pro poznámky 2">
            <a:extLst>
              <a:ext uri="{FF2B5EF4-FFF2-40B4-BE49-F238E27FC236}">
                <a16:creationId xmlns:a16="http://schemas.microsoft.com/office/drawing/2014/main" id="{C2767D07-9981-431B-B422-F08714E664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73732" name="Zástupný symbol pro číslo snímku 3">
            <a:extLst>
              <a:ext uri="{FF2B5EF4-FFF2-40B4-BE49-F238E27FC236}">
                <a16:creationId xmlns:a16="http://schemas.microsoft.com/office/drawing/2014/main" id="{44E5B8A5-8B72-442D-AF65-404F2C6067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EF6C7BCB-F988-41B7-B88F-2174E6D32C23}"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22</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Zástupný symbol pro obrázek snímku 1">
            <a:extLst>
              <a:ext uri="{FF2B5EF4-FFF2-40B4-BE49-F238E27FC236}">
                <a16:creationId xmlns:a16="http://schemas.microsoft.com/office/drawing/2014/main" id="{863BE31A-4EBD-44CF-8B96-10D8C0BF8CB0}"/>
              </a:ext>
            </a:extLst>
          </p:cNvPr>
          <p:cNvSpPr>
            <a:spLocks noGrp="1" noRot="1" noChangeAspect="1" noTextEdit="1"/>
          </p:cNvSpPr>
          <p:nvPr>
            <p:ph type="sldImg"/>
          </p:nvPr>
        </p:nvSpPr>
        <p:spPr bwMode="auto">
          <a:xfrm>
            <a:off x="1814513" y="139700"/>
            <a:ext cx="3417887" cy="25638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Zástupný symbol pro poznámky 2">
            <a:extLst>
              <a:ext uri="{FF2B5EF4-FFF2-40B4-BE49-F238E27FC236}">
                <a16:creationId xmlns:a16="http://schemas.microsoft.com/office/drawing/2014/main" id="{4A8199C0-A0F9-4D01-89F5-B7AC693BC0DD}"/>
              </a:ext>
            </a:extLst>
          </p:cNvPr>
          <p:cNvSpPr>
            <a:spLocks noGrp="1"/>
          </p:cNvSpPr>
          <p:nvPr>
            <p:ph type="body" idx="1"/>
          </p:nvPr>
        </p:nvSpPr>
        <p:spPr bwMode="auto">
          <a:xfrm>
            <a:off x="230188" y="2732088"/>
            <a:ext cx="6408737" cy="645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z="1000" i="1"/>
          </a:p>
        </p:txBody>
      </p:sp>
      <p:sp>
        <p:nvSpPr>
          <p:cNvPr id="76804" name="Zástupný symbol pro číslo snímku 3">
            <a:extLst>
              <a:ext uri="{FF2B5EF4-FFF2-40B4-BE49-F238E27FC236}">
                <a16:creationId xmlns:a16="http://schemas.microsoft.com/office/drawing/2014/main" id="{B3252D5D-AD07-424F-B2DF-5110AE8999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F516AF3C-AD4F-4A31-89A2-63D749E6BC33}"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23</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Zástupný symbol pro obrázek snímku 1">
            <a:extLst>
              <a:ext uri="{FF2B5EF4-FFF2-40B4-BE49-F238E27FC236}">
                <a16:creationId xmlns:a16="http://schemas.microsoft.com/office/drawing/2014/main" id="{33ED51D6-741E-4797-84B8-653BD3D872CE}"/>
              </a:ext>
            </a:extLst>
          </p:cNvPr>
          <p:cNvSpPr>
            <a:spLocks noGrp="1" noRot="1" noChangeAspect="1" noTextEdit="1"/>
          </p:cNvSpPr>
          <p:nvPr>
            <p:ph type="sldImg"/>
          </p:nvPr>
        </p:nvSpPr>
        <p:spPr bwMode="auto">
          <a:xfrm>
            <a:off x="950913" y="2111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Zástupný symbol pro poznámky 2">
            <a:extLst>
              <a:ext uri="{FF2B5EF4-FFF2-40B4-BE49-F238E27FC236}">
                <a16:creationId xmlns:a16="http://schemas.microsoft.com/office/drawing/2014/main" id="{37C5DA6B-95B4-4AE7-B55F-10732ACF8FA7}"/>
              </a:ext>
            </a:extLst>
          </p:cNvPr>
          <p:cNvSpPr>
            <a:spLocks noGrp="1"/>
          </p:cNvSpPr>
          <p:nvPr>
            <p:ph type="body" idx="1"/>
          </p:nvPr>
        </p:nvSpPr>
        <p:spPr bwMode="auto">
          <a:xfrm>
            <a:off x="303213" y="4100513"/>
            <a:ext cx="6264275" cy="5083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z="1000" i="1"/>
          </a:p>
        </p:txBody>
      </p:sp>
      <p:sp>
        <p:nvSpPr>
          <p:cNvPr id="78852" name="Zástupný symbol pro číslo snímku 3">
            <a:extLst>
              <a:ext uri="{FF2B5EF4-FFF2-40B4-BE49-F238E27FC236}">
                <a16:creationId xmlns:a16="http://schemas.microsoft.com/office/drawing/2014/main" id="{5B221373-138A-43F9-A1E0-3B12D039F4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E2DDBF7-71EF-4B3E-BD19-F44F8D04A2C1}"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24</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a:extLst>
              <a:ext uri="{FF2B5EF4-FFF2-40B4-BE49-F238E27FC236}">
                <a16:creationId xmlns:a16="http://schemas.microsoft.com/office/drawing/2014/main" id="{587EB709-78EA-439F-8F46-C3704FCFABA1}"/>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Zástupný symbol pro poznámky 2">
            <a:extLst>
              <a:ext uri="{FF2B5EF4-FFF2-40B4-BE49-F238E27FC236}">
                <a16:creationId xmlns:a16="http://schemas.microsoft.com/office/drawing/2014/main" id="{BE94C2FE-2165-40AA-BC12-3BCCED9B41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i="1"/>
          </a:p>
        </p:txBody>
      </p:sp>
      <p:sp>
        <p:nvSpPr>
          <p:cNvPr id="82948" name="Zástupný symbol pro číslo snímku 3">
            <a:extLst>
              <a:ext uri="{FF2B5EF4-FFF2-40B4-BE49-F238E27FC236}">
                <a16:creationId xmlns:a16="http://schemas.microsoft.com/office/drawing/2014/main" id="{F375A072-2D3A-4340-A6D3-C26847F43E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1811A73-9863-4FAF-9249-F146B91C883F}"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26</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a:extLst>
              <a:ext uri="{FF2B5EF4-FFF2-40B4-BE49-F238E27FC236}">
                <a16:creationId xmlns:a16="http://schemas.microsoft.com/office/drawing/2014/main" id="{587EB709-78EA-439F-8F46-C3704FCFABA1}"/>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Zástupný symbol pro poznámky 2">
            <a:extLst>
              <a:ext uri="{FF2B5EF4-FFF2-40B4-BE49-F238E27FC236}">
                <a16:creationId xmlns:a16="http://schemas.microsoft.com/office/drawing/2014/main" id="{BE94C2FE-2165-40AA-BC12-3BCCED9B41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i="1"/>
          </a:p>
        </p:txBody>
      </p:sp>
      <p:sp>
        <p:nvSpPr>
          <p:cNvPr id="82948" name="Zástupný symbol pro číslo snímku 3">
            <a:extLst>
              <a:ext uri="{FF2B5EF4-FFF2-40B4-BE49-F238E27FC236}">
                <a16:creationId xmlns:a16="http://schemas.microsoft.com/office/drawing/2014/main" id="{F375A072-2D3A-4340-A6D3-C26847F43E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1811A73-9863-4FAF-9249-F146B91C883F}"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27</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240401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obrázek snímku 1">
            <a:extLst>
              <a:ext uri="{FF2B5EF4-FFF2-40B4-BE49-F238E27FC236}">
                <a16:creationId xmlns:a16="http://schemas.microsoft.com/office/drawing/2014/main" id="{616FB258-A8CB-4A0F-963E-3EB8E5B47174}"/>
              </a:ext>
            </a:extLst>
          </p:cNvPr>
          <p:cNvSpPr>
            <a:spLocks noGrp="1" noRot="1" noChangeAspect="1" noTextEdit="1"/>
          </p:cNvSpPr>
          <p:nvPr>
            <p:ph type="sldImg"/>
          </p:nvPr>
        </p:nvSpPr>
        <p:spPr bwMode="auto">
          <a:xfrm>
            <a:off x="1885950" y="211138"/>
            <a:ext cx="3455988" cy="2592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Zástupný symbol pro poznámky 2">
            <a:extLst>
              <a:ext uri="{FF2B5EF4-FFF2-40B4-BE49-F238E27FC236}">
                <a16:creationId xmlns:a16="http://schemas.microsoft.com/office/drawing/2014/main" id="{F2C69D5B-75E5-411C-A669-6FFC872697B0}"/>
              </a:ext>
            </a:extLst>
          </p:cNvPr>
          <p:cNvSpPr>
            <a:spLocks noGrp="1"/>
          </p:cNvSpPr>
          <p:nvPr>
            <p:ph type="body" idx="1"/>
          </p:nvPr>
        </p:nvSpPr>
        <p:spPr bwMode="auto">
          <a:xfrm>
            <a:off x="158750" y="3019425"/>
            <a:ext cx="6480175" cy="6164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z="1000" i="1"/>
          </a:p>
        </p:txBody>
      </p:sp>
      <p:sp>
        <p:nvSpPr>
          <p:cNvPr id="84996" name="Zástupný symbol pro číslo snímku 3">
            <a:extLst>
              <a:ext uri="{FF2B5EF4-FFF2-40B4-BE49-F238E27FC236}">
                <a16:creationId xmlns:a16="http://schemas.microsoft.com/office/drawing/2014/main" id="{D5AB8D70-C1D0-432D-B12B-1C2503C4EE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F97B3372-74BA-4268-931F-0D2328ADABD7}"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28</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obrázek snímku 1">
            <a:extLst>
              <a:ext uri="{FF2B5EF4-FFF2-40B4-BE49-F238E27FC236}">
                <a16:creationId xmlns:a16="http://schemas.microsoft.com/office/drawing/2014/main" id="{4456FC7A-08B4-41C2-A207-4A8A6028C3CA}"/>
              </a:ext>
            </a:extLst>
          </p:cNvPr>
          <p:cNvSpPr>
            <a:spLocks noGrp="1" noRot="1" noChangeAspect="1" noTextEdit="1"/>
          </p:cNvSpPr>
          <p:nvPr>
            <p:ph type="sldImg"/>
          </p:nvPr>
        </p:nvSpPr>
        <p:spPr bwMode="auto">
          <a:xfrm>
            <a:off x="1597025" y="211138"/>
            <a:ext cx="3563938" cy="26717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Zástupný symbol pro poznámky 2">
            <a:extLst>
              <a:ext uri="{FF2B5EF4-FFF2-40B4-BE49-F238E27FC236}">
                <a16:creationId xmlns:a16="http://schemas.microsoft.com/office/drawing/2014/main" id="{9683D53C-A990-4BCE-B1FB-5F1B666CE4E5}"/>
              </a:ext>
            </a:extLst>
          </p:cNvPr>
          <p:cNvSpPr>
            <a:spLocks noGrp="1"/>
          </p:cNvSpPr>
          <p:nvPr>
            <p:ph type="body" idx="1"/>
          </p:nvPr>
        </p:nvSpPr>
        <p:spPr bwMode="auto">
          <a:xfrm>
            <a:off x="158750" y="3019425"/>
            <a:ext cx="6408738" cy="6121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cs-CZ" altLang="cs-CZ" sz="1050" dirty="0"/>
          </a:p>
        </p:txBody>
      </p:sp>
      <p:sp>
        <p:nvSpPr>
          <p:cNvPr id="87044" name="Zástupný symbol pro číslo snímku 3">
            <a:extLst>
              <a:ext uri="{FF2B5EF4-FFF2-40B4-BE49-F238E27FC236}">
                <a16:creationId xmlns:a16="http://schemas.microsoft.com/office/drawing/2014/main" id="{5182DDCD-D6F1-4355-ACB6-D969FECB5B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E1A5FD0-114E-436B-B286-5FCCB87B297E}"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30</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obrázek snímku 1">
            <a:extLst>
              <a:ext uri="{FF2B5EF4-FFF2-40B4-BE49-F238E27FC236}">
                <a16:creationId xmlns:a16="http://schemas.microsoft.com/office/drawing/2014/main" id="{246684B4-C171-47FA-B41F-93A1900E1DA7}"/>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Zástupný symbol pro poznámky 2">
            <a:extLst>
              <a:ext uri="{FF2B5EF4-FFF2-40B4-BE49-F238E27FC236}">
                <a16:creationId xmlns:a16="http://schemas.microsoft.com/office/drawing/2014/main" id="{0E8BEDC1-4BB3-4EB8-BAC2-4C45409607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89092" name="Zástupný symbol pro číslo snímku 3">
            <a:extLst>
              <a:ext uri="{FF2B5EF4-FFF2-40B4-BE49-F238E27FC236}">
                <a16:creationId xmlns:a16="http://schemas.microsoft.com/office/drawing/2014/main" id="{74ECA0E9-87FD-4D69-B06A-52427D1781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C2F3805-FBE6-4E9C-A8AC-CAE1C952CF08}"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31</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obrázek snímku 1">
            <a:extLst>
              <a:ext uri="{FF2B5EF4-FFF2-40B4-BE49-F238E27FC236}">
                <a16:creationId xmlns:a16="http://schemas.microsoft.com/office/drawing/2014/main" id="{A52C7568-10C9-4E63-8040-CBB20BF5FB5C}"/>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Zástupný symbol pro poznámky 2">
            <a:extLst>
              <a:ext uri="{FF2B5EF4-FFF2-40B4-BE49-F238E27FC236}">
                <a16:creationId xmlns:a16="http://schemas.microsoft.com/office/drawing/2014/main" id="{61C4701D-3299-4C7A-A9C5-5CF469A792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91140" name="Zástupný symbol pro číslo snímku 3">
            <a:extLst>
              <a:ext uri="{FF2B5EF4-FFF2-40B4-BE49-F238E27FC236}">
                <a16:creationId xmlns:a16="http://schemas.microsoft.com/office/drawing/2014/main" id="{8A8F16B0-DD17-44A1-83E7-26D01A2E68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A738F20-F88C-4599-8DD5-DB0F3B277A6B}"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32</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989982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obrázek snímku 1">
            <a:extLst>
              <a:ext uri="{FF2B5EF4-FFF2-40B4-BE49-F238E27FC236}">
                <a16:creationId xmlns:a16="http://schemas.microsoft.com/office/drawing/2014/main" id="{A52C7568-10C9-4E63-8040-CBB20BF5FB5C}"/>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Zástupný symbol pro poznámky 2">
            <a:extLst>
              <a:ext uri="{FF2B5EF4-FFF2-40B4-BE49-F238E27FC236}">
                <a16:creationId xmlns:a16="http://schemas.microsoft.com/office/drawing/2014/main" id="{61C4701D-3299-4C7A-A9C5-5CF469A792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91140" name="Zástupný symbol pro číslo snímku 3">
            <a:extLst>
              <a:ext uri="{FF2B5EF4-FFF2-40B4-BE49-F238E27FC236}">
                <a16:creationId xmlns:a16="http://schemas.microsoft.com/office/drawing/2014/main" id="{8A8F16B0-DD17-44A1-83E7-26D01A2E68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A738F20-F88C-4599-8DD5-DB0F3B277A6B}"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33</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rázek snímku 1">
            <a:extLst>
              <a:ext uri="{FF2B5EF4-FFF2-40B4-BE49-F238E27FC236}">
                <a16:creationId xmlns:a16="http://schemas.microsoft.com/office/drawing/2014/main" id="{C080733A-D447-4022-AE6E-0CFB6392CA58}"/>
              </a:ext>
            </a:extLst>
          </p:cNvPr>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Zástupný symbol pro poznámky 2">
            <a:extLst>
              <a:ext uri="{FF2B5EF4-FFF2-40B4-BE49-F238E27FC236}">
                <a16:creationId xmlns:a16="http://schemas.microsoft.com/office/drawing/2014/main" id="{321CB89C-8D32-47E1-8693-01E7B3F1B6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38916" name="Zástupný symbol pro číslo snímku 3">
            <a:extLst>
              <a:ext uri="{FF2B5EF4-FFF2-40B4-BE49-F238E27FC236}">
                <a16:creationId xmlns:a16="http://schemas.microsoft.com/office/drawing/2014/main" id="{6FE48CA1-FB38-4D8C-8BAF-D6BDA994CBF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E8D7A022-910E-4D3F-9145-BFD2C81D741B}"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obrázek snímku 1">
            <a:extLst>
              <a:ext uri="{FF2B5EF4-FFF2-40B4-BE49-F238E27FC236}">
                <a16:creationId xmlns:a16="http://schemas.microsoft.com/office/drawing/2014/main" id="{EF157509-F776-499E-AEAE-EB2D70CF83C1}"/>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Zástupný symbol pro poznámky 2">
            <a:extLst>
              <a:ext uri="{FF2B5EF4-FFF2-40B4-BE49-F238E27FC236}">
                <a16:creationId xmlns:a16="http://schemas.microsoft.com/office/drawing/2014/main" id="{BABB6C0E-1540-428F-B440-D7BBB528BE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93188" name="Zástupný symbol pro číslo snímku 3">
            <a:extLst>
              <a:ext uri="{FF2B5EF4-FFF2-40B4-BE49-F238E27FC236}">
                <a16:creationId xmlns:a16="http://schemas.microsoft.com/office/drawing/2014/main" id="{E38BDD53-BDA0-49B7-AEB9-06F854F3F0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0AD6E3E8-626C-4E3D-AE5A-0D61B570C4F9}"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34</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obrázek snímku 1">
            <a:extLst>
              <a:ext uri="{FF2B5EF4-FFF2-40B4-BE49-F238E27FC236}">
                <a16:creationId xmlns:a16="http://schemas.microsoft.com/office/drawing/2014/main" id="{A01AC85F-3F0F-4AF1-A26E-AEF7FFC429AE}"/>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Zástupný symbol pro poznámky 2">
            <a:extLst>
              <a:ext uri="{FF2B5EF4-FFF2-40B4-BE49-F238E27FC236}">
                <a16:creationId xmlns:a16="http://schemas.microsoft.com/office/drawing/2014/main" id="{50E31DCC-047B-4C92-9769-A8740DBE7A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cs-CZ" altLang="cs-CZ" dirty="0"/>
              <a:t>IO- při odstranění prvního balení musí být umístěno nové označení- nové zařízení. Nové IO. Pro VEJCE: není nezbytné, pokud má číslo balírny/třídírny</a:t>
            </a:r>
          </a:p>
          <a:p>
            <a:pPr eaLnBrk="1" hangingPunct="1">
              <a:spcBef>
                <a:spcPct val="0"/>
              </a:spcBef>
            </a:pPr>
            <a:r>
              <a:rPr lang="cs-CZ" altLang="cs-CZ" dirty="0"/>
              <a:t>FORMA IO: čitelné, nesmazatelné, viditelné; název země- celý název nebo zkratka označení produktu před opuštěním výrobny pro nás CZ, SK.+ číslo schválení+ zkratka společenství: ES</a:t>
            </a:r>
          </a:p>
          <a:p>
            <a:pPr eaLnBrk="1" hangingPunct="1">
              <a:spcBef>
                <a:spcPct val="0"/>
              </a:spcBef>
            </a:pPr>
            <a:r>
              <a:rPr lang="cs-CZ" altLang="cs-CZ" dirty="0"/>
              <a:t>ZPŮSOB OZNAČNEÍ: na </a:t>
            </a:r>
            <a:r>
              <a:rPr lang="cs-CZ" altLang="cs-CZ" dirty="0" err="1"/>
              <a:t>proidutk</a:t>
            </a:r>
            <a:r>
              <a:rPr lang="cs-CZ" altLang="cs-CZ" dirty="0"/>
              <a:t>, na první obal, další obal, štítek, přívěšek z odolného materiálu; , produkty rybolovu: přiložené doklady mají identifikační označení; </a:t>
            </a:r>
            <a:r>
              <a:rPr lang="cs-CZ" altLang="cs-CZ" dirty="0" err="1"/>
              <a:t>poklud</a:t>
            </a:r>
            <a:r>
              <a:rPr lang="cs-CZ" altLang="cs-CZ" dirty="0"/>
              <a:t> se dává přímo na </a:t>
            </a:r>
            <a:r>
              <a:rPr lang="cs-CZ" altLang="cs-CZ" dirty="0" err="1"/>
              <a:t>produtk</a:t>
            </a:r>
            <a:r>
              <a:rPr lang="cs-CZ" altLang="cs-CZ" dirty="0"/>
              <a:t>- barvivo schválení</a:t>
            </a:r>
          </a:p>
          <a:p>
            <a:pPr eaLnBrk="1" hangingPunct="1">
              <a:spcBef>
                <a:spcPct val="0"/>
              </a:spcBef>
            </a:pPr>
            <a:r>
              <a:rPr lang="cs-CZ" altLang="cs-CZ" dirty="0"/>
              <a:t>HACCP: </a:t>
            </a:r>
            <a:r>
              <a:rPr lang="cs-CZ" altLang="cs-CZ" dirty="0" err="1"/>
              <a:t>posutpy</a:t>
            </a:r>
            <a:r>
              <a:rPr lang="cs-CZ" altLang="cs-CZ" dirty="0"/>
              <a:t> v souladu; ZVÍŘATA IDENTIFIKOVÁNA, čistá, ZDRAVÁ, USPOKOJIVÉ PODMÍNKY </a:t>
            </a:r>
          </a:p>
        </p:txBody>
      </p:sp>
      <p:sp>
        <p:nvSpPr>
          <p:cNvPr id="95236" name="Zástupný symbol pro číslo snímku 3">
            <a:extLst>
              <a:ext uri="{FF2B5EF4-FFF2-40B4-BE49-F238E27FC236}">
                <a16:creationId xmlns:a16="http://schemas.microsoft.com/office/drawing/2014/main" id="{ADB6C255-99DA-48F7-BD89-60300CB33C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61AA8CA-D812-4A80-8B5C-A5998E0D6F88}"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35</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obrázek snímku 1">
            <a:extLst>
              <a:ext uri="{FF2B5EF4-FFF2-40B4-BE49-F238E27FC236}">
                <a16:creationId xmlns:a16="http://schemas.microsoft.com/office/drawing/2014/main" id="{9CB4DCFA-A2BB-44FB-A100-9AEA21775C24}"/>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Zástupný symbol pro poznámky 2">
            <a:extLst>
              <a:ext uri="{FF2B5EF4-FFF2-40B4-BE49-F238E27FC236}">
                <a16:creationId xmlns:a16="http://schemas.microsoft.com/office/drawing/2014/main" id="{4A09E3BB-0C9C-4E26-A34A-287F8DB932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cs-CZ" altLang="cs-CZ" dirty="0"/>
              <a:t>IPŘ: jatky přijímají zvířata ke kterým mají IPŘ, 24 hod předem; nákazový status zvířat a hospodářství. Nákaz. Výsledky analýz jméno a adresa soukromého veterináře</a:t>
            </a:r>
          </a:p>
          <a:p>
            <a:pPr eaLnBrk="1" hangingPunct="1">
              <a:spcBef>
                <a:spcPct val="0"/>
              </a:spcBef>
            </a:pPr>
            <a:r>
              <a:rPr lang="cs-CZ" altLang="cs-CZ" dirty="0"/>
              <a:t>ZMRAZENÉ POTRAVINY: datum výroby a zmražení (pokud je jiné než datum výroby)</a:t>
            </a:r>
          </a:p>
        </p:txBody>
      </p:sp>
      <p:sp>
        <p:nvSpPr>
          <p:cNvPr id="97284" name="Zástupný symbol pro číslo snímku 3">
            <a:extLst>
              <a:ext uri="{FF2B5EF4-FFF2-40B4-BE49-F238E27FC236}">
                <a16:creationId xmlns:a16="http://schemas.microsoft.com/office/drawing/2014/main" id="{CD4DCC52-0912-496F-BF70-BA8C4DFA52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8B0F2483-92C4-4F34-8AD6-CCC45C738468}"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36</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obrázek snímku 1">
            <a:extLst>
              <a:ext uri="{FF2B5EF4-FFF2-40B4-BE49-F238E27FC236}">
                <a16:creationId xmlns:a16="http://schemas.microsoft.com/office/drawing/2014/main" id="{8DECE267-ECAD-4B50-946C-8FB7241F312E}"/>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Zástupný symbol pro poznámky 2">
            <a:extLst>
              <a:ext uri="{FF2B5EF4-FFF2-40B4-BE49-F238E27FC236}">
                <a16:creationId xmlns:a16="http://schemas.microsoft.com/office/drawing/2014/main" id="{EE9D0B4F-3ABA-4F48-B050-BDDE315CB0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99332" name="Zástupný symbol pro číslo snímku 3">
            <a:extLst>
              <a:ext uri="{FF2B5EF4-FFF2-40B4-BE49-F238E27FC236}">
                <a16:creationId xmlns:a16="http://schemas.microsoft.com/office/drawing/2014/main" id="{DDCDCFAC-2259-43D1-91DF-FC6137ABF3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B8C03086-C3E3-45B6-B682-2966FB9C3E15}"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37</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obrázek snímku 1">
            <a:extLst>
              <a:ext uri="{FF2B5EF4-FFF2-40B4-BE49-F238E27FC236}">
                <a16:creationId xmlns:a16="http://schemas.microsoft.com/office/drawing/2014/main" id="{5203F382-8BF6-48CD-85FB-9819B57F4D3A}"/>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Zástupný symbol pro poznámky 2">
            <a:extLst>
              <a:ext uri="{FF2B5EF4-FFF2-40B4-BE49-F238E27FC236}">
                <a16:creationId xmlns:a16="http://schemas.microsoft.com/office/drawing/2014/main" id="{AE94DFFE-F2D2-4638-897B-67839387E4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101380" name="Zástupný symbol pro číslo snímku 3">
            <a:extLst>
              <a:ext uri="{FF2B5EF4-FFF2-40B4-BE49-F238E27FC236}">
                <a16:creationId xmlns:a16="http://schemas.microsoft.com/office/drawing/2014/main" id="{A7983BFC-3743-479F-89BD-EE989D4F77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2268D6A9-938D-4A73-97A7-6C884766F395}"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38</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obrázek snímku 1">
            <a:extLst>
              <a:ext uri="{FF2B5EF4-FFF2-40B4-BE49-F238E27FC236}">
                <a16:creationId xmlns:a16="http://schemas.microsoft.com/office/drawing/2014/main" id="{95B93078-385B-42F0-86AC-A5B34AC70AD3}"/>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Zástupný symbol pro poznámky 2">
            <a:extLst>
              <a:ext uri="{FF2B5EF4-FFF2-40B4-BE49-F238E27FC236}">
                <a16:creationId xmlns:a16="http://schemas.microsoft.com/office/drawing/2014/main" id="{D8EE7B45-8C38-4794-99E4-55B2C26ED2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103428" name="Zástupný symbol pro číslo snímku 3">
            <a:extLst>
              <a:ext uri="{FF2B5EF4-FFF2-40B4-BE49-F238E27FC236}">
                <a16:creationId xmlns:a16="http://schemas.microsoft.com/office/drawing/2014/main" id="{37D303C3-ADC8-427A-B691-6E19C1665D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F05BC87B-5FA7-49F1-B7B9-964954D1736D}"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39</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Nařízení stanovuje pravidla pro PORVÁDĚNÍ KONTROL, FINANCOVÁNÍ KONTROL, SPOLUPRAÁCI, POČÍTAČOVÝ SYSSTÉM INFORMAČNÍ</a:t>
            </a:r>
          </a:p>
          <a:p>
            <a:r>
              <a:rPr lang="cs-CZ" dirty="0" err="1"/>
              <a:t>VztahuJe</a:t>
            </a:r>
            <a:r>
              <a:rPr lang="cs-CZ" dirty="0"/>
              <a:t> se na úřední kontroly prováděné za účelem ověření souladu s pravidly Unie nebo členskými státy v oblastech POTRAVINY, GMO, KRMIV. ZDRAVÍ ZVÍŘAT</a:t>
            </a:r>
          </a:p>
        </p:txBody>
      </p:sp>
      <p:sp>
        <p:nvSpPr>
          <p:cNvPr id="4" name="Zástupný symbol pro číslo snímku 3"/>
          <p:cNvSpPr>
            <a:spLocks noGrp="1"/>
          </p:cNvSpPr>
          <p:nvPr>
            <p:ph type="sldNum" sz="quarter" idx="5"/>
          </p:nvPr>
        </p:nvSpPr>
        <p:spPr/>
        <p:txBody>
          <a:bodyPr/>
          <a:lstStyle/>
          <a:p>
            <a:fld id="{12753060-7FB9-4207-B498-0092AFF5BFC2}" type="slidenum">
              <a:rPr lang="cs-CZ" smtClean="0"/>
              <a:t>40</a:t>
            </a:fld>
            <a:endParaRPr lang="cs-CZ"/>
          </a:p>
        </p:txBody>
      </p:sp>
    </p:spTree>
    <p:extLst>
      <p:ext uri="{BB962C8B-B14F-4D97-AF65-F5344CB8AC3E}">
        <p14:creationId xmlns:p14="http://schemas.microsoft.com/office/powerpoint/2010/main" val="22186370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obrázek snímku 1">
            <a:extLst>
              <a:ext uri="{FF2B5EF4-FFF2-40B4-BE49-F238E27FC236}">
                <a16:creationId xmlns:a16="http://schemas.microsoft.com/office/drawing/2014/main" id="{2FCAC0A9-D089-492B-91DD-666F16AF69C7}"/>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Zástupný symbol pro poznámky 2">
            <a:extLst>
              <a:ext uri="{FF2B5EF4-FFF2-40B4-BE49-F238E27FC236}">
                <a16:creationId xmlns:a16="http://schemas.microsoft.com/office/drawing/2014/main" id="{23F5C623-6A62-4281-9B3A-5BE1CC44F0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106500" name="Zástupný symbol pro číslo snímku 3">
            <a:extLst>
              <a:ext uri="{FF2B5EF4-FFF2-40B4-BE49-F238E27FC236}">
                <a16:creationId xmlns:a16="http://schemas.microsoft.com/office/drawing/2014/main" id="{0C8CC395-F487-46CA-B654-753E68DC9E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B9545C5E-59F8-4B29-974E-7E54425533B0}"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41</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Zástupný symbol pro obrázek snímku 1">
            <a:extLst>
              <a:ext uri="{FF2B5EF4-FFF2-40B4-BE49-F238E27FC236}">
                <a16:creationId xmlns:a16="http://schemas.microsoft.com/office/drawing/2014/main" id="{B0390CB0-1502-4D2F-AC52-7D1298A2D740}"/>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Zástupný symbol pro poznámky 2">
            <a:extLst>
              <a:ext uri="{FF2B5EF4-FFF2-40B4-BE49-F238E27FC236}">
                <a16:creationId xmlns:a16="http://schemas.microsoft.com/office/drawing/2014/main" id="{951D04A3-7E0F-4023-84D3-D245CE2313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cs-CZ" altLang="cs-CZ" dirty="0"/>
              <a:t>TRANSPARENTNOST: plány kontrol zveřejnit, i na internetu</a:t>
            </a:r>
          </a:p>
          <a:p>
            <a:pPr eaLnBrk="1" hangingPunct="1">
              <a:spcBef>
                <a:spcPct val="0"/>
              </a:spcBef>
            </a:pPr>
            <a:r>
              <a:rPr lang="cs-CZ" altLang="cs-CZ" dirty="0"/>
              <a:t>Zveřejňují:	 DRUH, POČTY A VÝSLEDKY KONTROL</a:t>
            </a:r>
          </a:p>
          <a:p>
            <a:pPr eaLnBrk="1" hangingPunct="1">
              <a:spcBef>
                <a:spcPct val="0"/>
              </a:spcBef>
            </a:pPr>
            <a:r>
              <a:rPr lang="cs-CZ" altLang="cs-CZ" dirty="0"/>
              <a:t>                  	DRUHY A POČTY ZJIŠTĚNÝCH NESOULADŮ</a:t>
            </a:r>
          </a:p>
          <a:p>
            <a:pPr eaLnBrk="1" hangingPunct="1">
              <a:spcBef>
                <a:spcPct val="0"/>
              </a:spcBef>
            </a:pPr>
            <a:r>
              <a:rPr lang="cs-CZ" altLang="cs-CZ" dirty="0"/>
              <a:t>	DRUHY A POČTY OPATŘENÍ</a:t>
            </a:r>
          </a:p>
          <a:p>
            <a:pPr eaLnBrk="1" hangingPunct="1">
              <a:spcBef>
                <a:spcPct val="0"/>
              </a:spcBef>
            </a:pPr>
            <a:r>
              <a:rPr lang="cs-CZ" altLang="cs-CZ" dirty="0"/>
              <a:t>	DRUHY A POČTY SANKCÍ</a:t>
            </a:r>
          </a:p>
          <a:p>
            <a:pPr eaLnBrk="1" hangingPunct="1">
              <a:spcBef>
                <a:spcPct val="0"/>
              </a:spcBef>
            </a:pPr>
            <a:r>
              <a:rPr lang="cs-CZ" altLang="cs-CZ" dirty="0"/>
              <a:t>PÍSEMNÝ ZÁZNAM O KOTROLE: popis účelu úředních kontrol</a:t>
            </a:r>
          </a:p>
          <a:p>
            <a:pPr eaLnBrk="1" hangingPunct="1">
              <a:spcBef>
                <a:spcPct val="0"/>
              </a:spcBef>
            </a:pPr>
            <a:r>
              <a:rPr lang="cs-CZ" altLang="cs-CZ" dirty="0"/>
              <a:t>		použité kontrolní metody</a:t>
            </a:r>
          </a:p>
          <a:p>
            <a:pPr eaLnBrk="1" hangingPunct="1">
              <a:spcBef>
                <a:spcPct val="0"/>
              </a:spcBef>
            </a:pPr>
            <a:r>
              <a:rPr lang="cs-CZ" altLang="cs-CZ" dirty="0"/>
              <a:t>		 VÝSLEDKY KONTROL</a:t>
            </a:r>
          </a:p>
          <a:p>
            <a:pPr eaLnBrk="1" hangingPunct="1">
              <a:spcBef>
                <a:spcPct val="0"/>
              </a:spcBef>
            </a:pPr>
            <a:r>
              <a:rPr lang="cs-CZ" altLang="cs-CZ" dirty="0"/>
              <a:t>		OPATŘENÍ</a:t>
            </a:r>
          </a:p>
        </p:txBody>
      </p:sp>
      <p:sp>
        <p:nvSpPr>
          <p:cNvPr id="108548" name="Zástupný symbol pro číslo snímku 3">
            <a:extLst>
              <a:ext uri="{FF2B5EF4-FFF2-40B4-BE49-F238E27FC236}">
                <a16:creationId xmlns:a16="http://schemas.microsoft.com/office/drawing/2014/main" id="{F2CBDBAB-D5EA-4C51-8220-62EC488061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50EE60F-2F19-41DF-B162-8AC94C65055C}"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42</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Zástupný symbol pro obrázek snímku 1">
            <a:extLst>
              <a:ext uri="{FF2B5EF4-FFF2-40B4-BE49-F238E27FC236}">
                <a16:creationId xmlns:a16="http://schemas.microsoft.com/office/drawing/2014/main" id="{0A09778E-46C8-444F-89B9-4CE39EA1D7FF}"/>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Zástupný symbol pro poznámky 2">
            <a:extLst>
              <a:ext uri="{FF2B5EF4-FFF2-40B4-BE49-F238E27FC236}">
                <a16:creationId xmlns:a16="http://schemas.microsoft.com/office/drawing/2014/main" id="{82BB7857-CBA1-48BB-96F2-718C78BB7D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110596" name="Zástupný symbol pro číslo snímku 3">
            <a:extLst>
              <a:ext uri="{FF2B5EF4-FFF2-40B4-BE49-F238E27FC236}">
                <a16:creationId xmlns:a16="http://schemas.microsoft.com/office/drawing/2014/main" id="{95464082-6403-42E4-B0BD-2BDEC8E8CA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36E2A1A-B749-475C-9AB7-4F6BFA63FF45}"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43</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a:extLst>
              <a:ext uri="{FF2B5EF4-FFF2-40B4-BE49-F238E27FC236}">
                <a16:creationId xmlns:a16="http://schemas.microsoft.com/office/drawing/2014/main" id="{D732723C-F419-4265-A6C1-77347145C39D}"/>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Zástupný symbol pro poznámky 2">
            <a:extLst>
              <a:ext uri="{FF2B5EF4-FFF2-40B4-BE49-F238E27FC236}">
                <a16:creationId xmlns:a16="http://schemas.microsoft.com/office/drawing/2014/main" id="{AA8C23DB-8AB6-4A6B-8442-EEFA01B775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40964" name="Zástupný symbol pro číslo snímku 3">
            <a:extLst>
              <a:ext uri="{FF2B5EF4-FFF2-40B4-BE49-F238E27FC236}">
                <a16:creationId xmlns:a16="http://schemas.microsoft.com/office/drawing/2014/main" id="{7DA751B9-06DA-4E6F-9013-C8B13FD743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841C97A-44CF-42CF-BD7A-64F7F5407C22}"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Zástupný symbol pro obrázek snímku 1">
            <a:extLst>
              <a:ext uri="{FF2B5EF4-FFF2-40B4-BE49-F238E27FC236}">
                <a16:creationId xmlns:a16="http://schemas.microsoft.com/office/drawing/2014/main" id="{0A09778E-46C8-444F-89B9-4CE39EA1D7FF}"/>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Zástupný symbol pro poznámky 2">
            <a:extLst>
              <a:ext uri="{FF2B5EF4-FFF2-40B4-BE49-F238E27FC236}">
                <a16:creationId xmlns:a16="http://schemas.microsoft.com/office/drawing/2014/main" id="{82BB7857-CBA1-48BB-96F2-718C78BB7D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110596" name="Zástupný symbol pro číslo snímku 3">
            <a:extLst>
              <a:ext uri="{FF2B5EF4-FFF2-40B4-BE49-F238E27FC236}">
                <a16:creationId xmlns:a16="http://schemas.microsoft.com/office/drawing/2014/main" id="{95464082-6403-42E4-B0BD-2BDEC8E8CA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36E2A1A-B749-475C-9AB7-4F6BFA63FF45}"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44</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128227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Zástupný symbol pro obrázek snímku 1">
            <a:extLst>
              <a:ext uri="{FF2B5EF4-FFF2-40B4-BE49-F238E27FC236}">
                <a16:creationId xmlns:a16="http://schemas.microsoft.com/office/drawing/2014/main" id="{0A09778E-46C8-444F-89B9-4CE39EA1D7FF}"/>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Zástupný symbol pro poznámky 2">
            <a:extLst>
              <a:ext uri="{FF2B5EF4-FFF2-40B4-BE49-F238E27FC236}">
                <a16:creationId xmlns:a16="http://schemas.microsoft.com/office/drawing/2014/main" id="{82BB7857-CBA1-48BB-96F2-718C78BB7D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110596" name="Zástupný symbol pro číslo snímku 3">
            <a:extLst>
              <a:ext uri="{FF2B5EF4-FFF2-40B4-BE49-F238E27FC236}">
                <a16:creationId xmlns:a16="http://schemas.microsoft.com/office/drawing/2014/main" id="{95464082-6403-42E4-B0BD-2BDEC8E8CA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36E2A1A-B749-475C-9AB7-4F6BFA63FF45}"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45</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945463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Zástupný symbol pro obrázek snímku 1">
            <a:extLst>
              <a:ext uri="{FF2B5EF4-FFF2-40B4-BE49-F238E27FC236}">
                <a16:creationId xmlns:a16="http://schemas.microsoft.com/office/drawing/2014/main" id="{C3F3A406-13C0-4F20-A847-F35A4B1FC15E}"/>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Zástupný symbol pro poznámky 2">
            <a:extLst>
              <a:ext uri="{FF2B5EF4-FFF2-40B4-BE49-F238E27FC236}">
                <a16:creationId xmlns:a16="http://schemas.microsoft.com/office/drawing/2014/main" id="{1C90DB26-6C42-4078-9963-1B7BC74BB4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114692" name="Zástupný symbol pro číslo snímku 3">
            <a:extLst>
              <a:ext uri="{FF2B5EF4-FFF2-40B4-BE49-F238E27FC236}">
                <a16:creationId xmlns:a16="http://schemas.microsoft.com/office/drawing/2014/main" id="{18890EC7-7BA9-444A-8DC3-841D8A3DB1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24F8D42-58DA-4362-B2A2-3AD26BAEE96E}"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46</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Zástupný symbol pro obrázek snímku 1">
            <a:extLst>
              <a:ext uri="{FF2B5EF4-FFF2-40B4-BE49-F238E27FC236}">
                <a16:creationId xmlns:a16="http://schemas.microsoft.com/office/drawing/2014/main" id="{44A89ECF-7E83-45A7-A4B2-B04ABD2E7561}"/>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Zástupný symbol pro poznámky 2">
            <a:extLst>
              <a:ext uri="{FF2B5EF4-FFF2-40B4-BE49-F238E27FC236}">
                <a16:creationId xmlns:a16="http://schemas.microsoft.com/office/drawing/2014/main" id="{01ECABDC-87C2-425C-B1A7-4E8AC418CC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112644" name="Zástupný symbol pro číslo snímku 3">
            <a:extLst>
              <a:ext uri="{FF2B5EF4-FFF2-40B4-BE49-F238E27FC236}">
                <a16:creationId xmlns:a16="http://schemas.microsoft.com/office/drawing/2014/main" id="{D3553638-2C0F-45A9-A5D7-E6868DC8D8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0C0C080E-3114-49A1-AE08-4634DFD7A2E2}"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47</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Zástupný symbol pro obrázek snímku 1">
            <a:extLst>
              <a:ext uri="{FF2B5EF4-FFF2-40B4-BE49-F238E27FC236}">
                <a16:creationId xmlns:a16="http://schemas.microsoft.com/office/drawing/2014/main" id="{493DE212-CA03-4C61-A6CC-2DB540D60DAE}"/>
              </a:ext>
            </a:extLst>
          </p:cNvPr>
          <p:cNvSpPr>
            <a:spLocks noGrp="1" noRot="1" noChangeAspect="1" noTextEdit="1"/>
          </p:cNvSpPr>
          <p:nvPr>
            <p:ph type="sldImg"/>
          </p:nvPr>
        </p:nvSpPr>
        <p:spPr bwMode="auto">
          <a:xfrm>
            <a:off x="1454150" y="284163"/>
            <a:ext cx="3778250" cy="2833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Zástupný symbol pro poznámky 2">
            <a:extLst>
              <a:ext uri="{FF2B5EF4-FFF2-40B4-BE49-F238E27FC236}">
                <a16:creationId xmlns:a16="http://schemas.microsoft.com/office/drawing/2014/main" id="{F81DB365-B268-4337-A77E-5CAF79553164}"/>
              </a:ext>
            </a:extLst>
          </p:cNvPr>
          <p:cNvSpPr>
            <a:spLocks noGrp="1"/>
          </p:cNvSpPr>
          <p:nvPr>
            <p:ph type="body" idx="1"/>
          </p:nvPr>
        </p:nvSpPr>
        <p:spPr bwMode="auto">
          <a:xfrm>
            <a:off x="303213" y="3595688"/>
            <a:ext cx="6264275" cy="5472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0836" name="Zástupný symbol pro číslo snímku 3">
            <a:extLst>
              <a:ext uri="{FF2B5EF4-FFF2-40B4-BE49-F238E27FC236}">
                <a16:creationId xmlns:a16="http://schemas.microsoft.com/office/drawing/2014/main" id="{BE8FE263-9297-4921-A9EA-A9A5139026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EC76D25-5696-4D8F-BEAE-EBE3AB8101C4}"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48</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Zástupný symbol pro obrázek snímku 1">
            <a:extLst>
              <a:ext uri="{FF2B5EF4-FFF2-40B4-BE49-F238E27FC236}">
                <a16:creationId xmlns:a16="http://schemas.microsoft.com/office/drawing/2014/main" id="{493DE212-CA03-4C61-A6CC-2DB540D60DAE}"/>
              </a:ext>
            </a:extLst>
          </p:cNvPr>
          <p:cNvSpPr>
            <a:spLocks noGrp="1" noRot="1" noChangeAspect="1" noTextEdit="1"/>
          </p:cNvSpPr>
          <p:nvPr>
            <p:ph type="sldImg"/>
          </p:nvPr>
        </p:nvSpPr>
        <p:spPr bwMode="auto">
          <a:xfrm>
            <a:off x="1454150" y="284163"/>
            <a:ext cx="3778250" cy="2833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Zástupný symbol pro poznámky 2">
            <a:extLst>
              <a:ext uri="{FF2B5EF4-FFF2-40B4-BE49-F238E27FC236}">
                <a16:creationId xmlns:a16="http://schemas.microsoft.com/office/drawing/2014/main" id="{F81DB365-B268-4337-A77E-5CAF79553164}"/>
              </a:ext>
            </a:extLst>
          </p:cNvPr>
          <p:cNvSpPr>
            <a:spLocks noGrp="1"/>
          </p:cNvSpPr>
          <p:nvPr>
            <p:ph type="body" idx="1"/>
          </p:nvPr>
        </p:nvSpPr>
        <p:spPr bwMode="auto">
          <a:xfrm>
            <a:off x="303213" y="3595688"/>
            <a:ext cx="6264275" cy="5472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0836" name="Zástupný symbol pro číslo snímku 3">
            <a:extLst>
              <a:ext uri="{FF2B5EF4-FFF2-40B4-BE49-F238E27FC236}">
                <a16:creationId xmlns:a16="http://schemas.microsoft.com/office/drawing/2014/main" id="{BE8FE263-9297-4921-A9EA-A9A5139026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EC76D25-5696-4D8F-BEAE-EBE3AB8101C4}"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49</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886806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Zástupný symbol pro obrázek snímku 1">
            <a:extLst>
              <a:ext uri="{FF2B5EF4-FFF2-40B4-BE49-F238E27FC236}">
                <a16:creationId xmlns:a16="http://schemas.microsoft.com/office/drawing/2014/main" id="{63986C8F-5F25-4571-94E9-FA57CCCF2963}"/>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Zástupný symbol pro poznámky 2">
            <a:extLst>
              <a:ext uri="{FF2B5EF4-FFF2-40B4-BE49-F238E27FC236}">
                <a16:creationId xmlns:a16="http://schemas.microsoft.com/office/drawing/2014/main" id="{B60CC9AD-AA64-45B1-AAFE-0F362A810A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122884" name="Zástupný symbol pro číslo snímku 3">
            <a:extLst>
              <a:ext uri="{FF2B5EF4-FFF2-40B4-BE49-F238E27FC236}">
                <a16:creationId xmlns:a16="http://schemas.microsoft.com/office/drawing/2014/main" id="{D539609C-5B6A-49DB-AE83-BD856040D4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5F3A23F-4C69-41EC-A78C-A2474DA6BA16}"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50</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Zástupný symbol pro obrázek snímku 1">
            <a:extLst>
              <a:ext uri="{FF2B5EF4-FFF2-40B4-BE49-F238E27FC236}">
                <a16:creationId xmlns:a16="http://schemas.microsoft.com/office/drawing/2014/main" id="{737DD82E-31FC-4ACD-81FE-2F13D0483A21}"/>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Zástupný symbol pro poznámky 2">
            <a:extLst>
              <a:ext uri="{FF2B5EF4-FFF2-40B4-BE49-F238E27FC236}">
                <a16:creationId xmlns:a16="http://schemas.microsoft.com/office/drawing/2014/main" id="{3F935993-DDAA-412F-8AE8-C39E1697D2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124932" name="Zástupný symbol pro číslo snímku 3">
            <a:extLst>
              <a:ext uri="{FF2B5EF4-FFF2-40B4-BE49-F238E27FC236}">
                <a16:creationId xmlns:a16="http://schemas.microsoft.com/office/drawing/2014/main" id="{F61576C9-E13D-4567-8FFD-0DFBFBDF04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2AF89A14-B21C-4810-8B26-CC6AC175C340}"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51</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Zástupný symbol pro obrázek snímku 1">
            <a:extLst>
              <a:ext uri="{FF2B5EF4-FFF2-40B4-BE49-F238E27FC236}">
                <a16:creationId xmlns:a16="http://schemas.microsoft.com/office/drawing/2014/main" id="{737DD82E-31FC-4ACD-81FE-2F13D0483A21}"/>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Zástupný symbol pro poznámky 2">
            <a:extLst>
              <a:ext uri="{FF2B5EF4-FFF2-40B4-BE49-F238E27FC236}">
                <a16:creationId xmlns:a16="http://schemas.microsoft.com/office/drawing/2014/main" id="{3F935993-DDAA-412F-8AE8-C39E1697D2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124932" name="Zástupný symbol pro číslo snímku 3">
            <a:extLst>
              <a:ext uri="{FF2B5EF4-FFF2-40B4-BE49-F238E27FC236}">
                <a16:creationId xmlns:a16="http://schemas.microsoft.com/office/drawing/2014/main" id="{F61576C9-E13D-4567-8FFD-0DFBFBDF04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2AF89A14-B21C-4810-8B26-CC6AC175C340}"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52</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7217959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Zástupný symbol pro obrázek snímku 1">
            <a:extLst>
              <a:ext uri="{FF2B5EF4-FFF2-40B4-BE49-F238E27FC236}">
                <a16:creationId xmlns:a16="http://schemas.microsoft.com/office/drawing/2014/main" id="{737DD82E-31FC-4ACD-81FE-2F13D0483A21}"/>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Zástupný symbol pro poznámky 2">
            <a:extLst>
              <a:ext uri="{FF2B5EF4-FFF2-40B4-BE49-F238E27FC236}">
                <a16:creationId xmlns:a16="http://schemas.microsoft.com/office/drawing/2014/main" id="{3F935993-DDAA-412F-8AE8-C39E1697D2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124932" name="Zástupný symbol pro číslo snímku 3">
            <a:extLst>
              <a:ext uri="{FF2B5EF4-FFF2-40B4-BE49-F238E27FC236}">
                <a16:creationId xmlns:a16="http://schemas.microsoft.com/office/drawing/2014/main" id="{F61576C9-E13D-4567-8FFD-0DFBFBDF04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2AF89A14-B21C-4810-8B26-CC6AC175C340}"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53</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93610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rázek snímku 1">
            <a:extLst>
              <a:ext uri="{FF2B5EF4-FFF2-40B4-BE49-F238E27FC236}">
                <a16:creationId xmlns:a16="http://schemas.microsoft.com/office/drawing/2014/main" id="{FBA594EF-D75B-4DAA-BA63-8D03521AF120}"/>
              </a:ext>
            </a:extLst>
          </p:cNvPr>
          <p:cNvSpPr>
            <a:spLocks noGrp="1" noRot="1" noChangeAspect="1" noTextEdit="1"/>
          </p:cNvSpPr>
          <p:nvPr>
            <p:ph type="sldImg"/>
          </p:nvPr>
        </p:nvSpPr>
        <p:spPr bwMode="auto">
          <a:xfrm>
            <a:off x="1454150" y="139700"/>
            <a:ext cx="3897313" cy="2922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Zástupný symbol pro poznámky 2">
            <a:extLst>
              <a:ext uri="{FF2B5EF4-FFF2-40B4-BE49-F238E27FC236}">
                <a16:creationId xmlns:a16="http://schemas.microsoft.com/office/drawing/2014/main" id="{B84C7DBD-ED19-47EF-87BC-4FC862C2FB16}"/>
              </a:ext>
            </a:extLst>
          </p:cNvPr>
          <p:cNvSpPr>
            <a:spLocks noGrp="1"/>
          </p:cNvSpPr>
          <p:nvPr>
            <p:ph type="body" idx="1"/>
          </p:nvPr>
        </p:nvSpPr>
        <p:spPr bwMode="auto">
          <a:xfrm>
            <a:off x="303213" y="3235325"/>
            <a:ext cx="6264275" cy="594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z="1100"/>
          </a:p>
        </p:txBody>
      </p:sp>
      <p:sp>
        <p:nvSpPr>
          <p:cNvPr id="45060" name="Zástupný symbol pro číslo snímku 3">
            <a:extLst>
              <a:ext uri="{FF2B5EF4-FFF2-40B4-BE49-F238E27FC236}">
                <a16:creationId xmlns:a16="http://schemas.microsoft.com/office/drawing/2014/main" id="{AEA82B3C-D4EA-4818-A6E2-F23E8C9691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021731A3-B068-4C52-A0AA-D5520B5B65B9}"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a:extLst>
              <a:ext uri="{FF2B5EF4-FFF2-40B4-BE49-F238E27FC236}">
                <a16:creationId xmlns:a16="http://schemas.microsoft.com/office/drawing/2014/main" id="{11EA3C24-9875-4F43-99DE-9AA7E822B3E0}"/>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Zástupný symbol pro poznámky 2">
            <a:extLst>
              <a:ext uri="{FF2B5EF4-FFF2-40B4-BE49-F238E27FC236}">
                <a16:creationId xmlns:a16="http://schemas.microsoft.com/office/drawing/2014/main" id="{7543E19E-D3E4-4E02-A3D6-55F1BBF63F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43012" name="Zástupný symbol pro číslo snímku 3">
            <a:extLst>
              <a:ext uri="{FF2B5EF4-FFF2-40B4-BE49-F238E27FC236}">
                <a16:creationId xmlns:a16="http://schemas.microsoft.com/office/drawing/2014/main" id="{861ADF3D-89F5-4F34-943D-42628988CF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3AF2C63-4D19-463C-8BF7-EA379AB678EE}"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rázek snímku 1">
            <a:extLst>
              <a:ext uri="{FF2B5EF4-FFF2-40B4-BE49-F238E27FC236}">
                <a16:creationId xmlns:a16="http://schemas.microsoft.com/office/drawing/2014/main" id="{4E279374-8640-4FCC-8D51-B0B8D9618F53}"/>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Zástupný symbol pro poznámky 2">
            <a:extLst>
              <a:ext uri="{FF2B5EF4-FFF2-40B4-BE49-F238E27FC236}">
                <a16:creationId xmlns:a16="http://schemas.microsoft.com/office/drawing/2014/main" id="{871786B9-1164-4BF0-96AC-10BE20A7A5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47108" name="Zástupný symbol pro číslo snímku 3">
            <a:extLst>
              <a:ext uri="{FF2B5EF4-FFF2-40B4-BE49-F238E27FC236}">
                <a16:creationId xmlns:a16="http://schemas.microsoft.com/office/drawing/2014/main" id="{090EBD0A-2F96-4285-A5B5-D94C2B91A4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E5D56110-C2AD-437C-8DCE-E943A69BD4EE}"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9</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rázek snímku 1">
            <a:extLst>
              <a:ext uri="{FF2B5EF4-FFF2-40B4-BE49-F238E27FC236}">
                <a16:creationId xmlns:a16="http://schemas.microsoft.com/office/drawing/2014/main" id="{FABF2B6F-825A-4B4F-9C86-399E735E6CFD}"/>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Zástupný symbol pro poznámky 2">
            <a:extLst>
              <a:ext uri="{FF2B5EF4-FFF2-40B4-BE49-F238E27FC236}">
                <a16:creationId xmlns:a16="http://schemas.microsoft.com/office/drawing/2014/main" id="{DD765A4C-806D-40C9-8D0C-284F39A215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49156" name="Zástupný symbol pro číslo snímku 3">
            <a:extLst>
              <a:ext uri="{FF2B5EF4-FFF2-40B4-BE49-F238E27FC236}">
                <a16:creationId xmlns:a16="http://schemas.microsoft.com/office/drawing/2014/main" id="{705841FE-2214-4BCC-98D6-EC16C9E580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A1E76418-C294-4F96-90A5-F5B749AD06A3}"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10</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a:extLst>
              <a:ext uri="{FF2B5EF4-FFF2-40B4-BE49-F238E27FC236}">
                <a16:creationId xmlns:a16="http://schemas.microsoft.com/office/drawing/2014/main" id="{594BDB72-5C88-449F-9F51-3A4460CC6507}"/>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Zástupný symbol pro poznámky 2">
            <a:extLst>
              <a:ext uri="{FF2B5EF4-FFF2-40B4-BE49-F238E27FC236}">
                <a16:creationId xmlns:a16="http://schemas.microsoft.com/office/drawing/2014/main" id="{6E852CD3-CFC4-4D7A-AFBE-6AEF1D1A8A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51204" name="Zástupný symbol pro číslo snímku 3">
            <a:extLst>
              <a:ext uri="{FF2B5EF4-FFF2-40B4-BE49-F238E27FC236}">
                <a16:creationId xmlns:a16="http://schemas.microsoft.com/office/drawing/2014/main" id="{401DCAB9-5FF0-44E5-AB58-C3B8D43306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A3152C4-5138-47AB-815E-A3B7FBA2DBC3}" type="slidenum">
              <a:rPr kumimoji="0" lang="cs-CZ" altLang="cs-CZ"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cs-CZ" altLang="cs-CZ"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pPr>
              <a:defRPr/>
            </a:pPr>
            <a:endParaRPr lang="cs-CZ" altLang="cs-CZ"/>
          </a:p>
        </p:txBody>
      </p:sp>
      <p:sp>
        <p:nvSpPr>
          <p:cNvPr id="5" name="Footer Placeholder 4"/>
          <p:cNvSpPr>
            <a:spLocks noGrp="1"/>
          </p:cNvSpPr>
          <p:nvPr>
            <p:ph type="ftr" sz="quarter" idx="11"/>
          </p:nvPr>
        </p:nvSpPr>
        <p:spPr/>
        <p:txBody>
          <a:bodyPr/>
          <a:lstStyle/>
          <a:p>
            <a:pPr>
              <a:defRPr/>
            </a:pPr>
            <a:endParaRPr lang="cs-CZ" altLang="cs-CZ"/>
          </a:p>
        </p:txBody>
      </p:sp>
      <p:sp>
        <p:nvSpPr>
          <p:cNvPr id="6" name="Slide Number Placeholder 5"/>
          <p:cNvSpPr>
            <a:spLocks noGrp="1"/>
          </p:cNvSpPr>
          <p:nvPr>
            <p:ph type="sldNum" sz="quarter" idx="12"/>
          </p:nvPr>
        </p:nvSpPr>
        <p:spPr/>
        <p:txBody>
          <a:bodyPr/>
          <a:lstStyle/>
          <a:p>
            <a:pPr>
              <a:defRPr/>
            </a:pPr>
            <a:fld id="{9B948F1A-F365-41F4-852F-B05A04E6B0AE}" type="slidenum">
              <a:rPr lang="cs-CZ" altLang="cs-CZ" smtClean="0"/>
              <a:pPr>
                <a:defRPr/>
              </a:pPr>
              <a:t>‹#›</a:t>
            </a:fld>
            <a:endParaRPr lang="cs-CZ" alt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9210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endParaRPr lang="cs-CZ" altLang="cs-CZ"/>
          </a:p>
        </p:txBody>
      </p:sp>
      <p:sp>
        <p:nvSpPr>
          <p:cNvPr id="5" name="Footer Placeholder 4"/>
          <p:cNvSpPr>
            <a:spLocks noGrp="1"/>
          </p:cNvSpPr>
          <p:nvPr>
            <p:ph type="ftr" sz="quarter" idx="11"/>
          </p:nvPr>
        </p:nvSpPr>
        <p:spPr/>
        <p:txBody>
          <a:bodyPr/>
          <a:lstStyle/>
          <a:p>
            <a:pPr>
              <a:defRPr/>
            </a:pPr>
            <a:endParaRPr lang="cs-CZ" altLang="cs-CZ"/>
          </a:p>
        </p:txBody>
      </p:sp>
      <p:sp>
        <p:nvSpPr>
          <p:cNvPr id="6" name="Slide Number Placeholder 5"/>
          <p:cNvSpPr>
            <a:spLocks noGrp="1"/>
          </p:cNvSpPr>
          <p:nvPr>
            <p:ph type="sldNum" sz="quarter" idx="12"/>
          </p:nvPr>
        </p:nvSpPr>
        <p:spPr/>
        <p:txBody>
          <a:bodyPr/>
          <a:lstStyle/>
          <a:p>
            <a:pPr>
              <a:defRPr/>
            </a:pPr>
            <a:fld id="{1EE044CB-A1BA-4224-946C-9F5138E44291}" type="slidenum">
              <a:rPr lang="cs-CZ" altLang="cs-CZ" smtClean="0"/>
              <a:pPr>
                <a:defRPr/>
              </a:pPr>
              <a:t>‹#›</a:t>
            </a:fld>
            <a:endParaRPr lang="cs-CZ" altLang="cs-CZ"/>
          </a:p>
        </p:txBody>
      </p:sp>
    </p:spTree>
    <p:extLst>
      <p:ext uri="{BB962C8B-B14F-4D97-AF65-F5344CB8AC3E}">
        <p14:creationId xmlns:p14="http://schemas.microsoft.com/office/powerpoint/2010/main" val="67501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endParaRPr lang="cs-CZ" altLang="cs-CZ"/>
          </a:p>
        </p:txBody>
      </p:sp>
      <p:sp>
        <p:nvSpPr>
          <p:cNvPr id="5" name="Footer Placeholder 4"/>
          <p:cNvSpPr>
            <a:spLocks noGrp="1"/>
          </p:cNvSpPr>
          <p:nvPr>
            <p:ph type="ftr" sz="quarter" idx="11"/>
          </p:nvPr>
        </p:nvSpPr>
        <p:spPr/>
        <p:txBody>
          <a:bodyPr/>
          <a:lstStyle/>
          <a:p>
            <a:pPr>
              <a:defRPr/>
            </a:pPr>
            <a:endParaRPr lang="cs-CZ" altLang="cs-CZ"/>
          </a:p>
        </p:txBody>
      </p:sp>
      <p:sp>
        <p:nvSpPr>
          <p:cNvPr id="6" name="Slide Number Placeholder 5"/>
          <p:cNvSpPr>
            <a:spLocks noGrp="1"/>
          </p:cNvSpPr>
          <p:nvPr>
            <p:ph type="sldNum" sz="quarter" idx="12"/>
          </p:nvPr>
        </p:nvSpPr>
        <p:spPr/>
        <p:txBody>
          <a:bodyPr/>
          <a:lstStyle/>
          <a:p>
            <a:pPr>
              <a:defRPr/>
            </a:pPr>
            <a:fld id="{C67157AB-FB4A-4621-9CA7-FF833B467BD5}" type="slidenum">
              <a:rPr lang="cs-CZ" altLang="cs-CZ" smtClean="0"/>
              <a:pPr>
                <a:defRPr/>
              </a:pPr>
              <a:t>‹#›</a:t>
            </a:fld>
            <a:endParaRPr lang="cs-CZ" altLang="cs-CZ"/>
          </a:p>
        </p:txBody>
      </p:sp>
    </p:spTree>
    <p:extLst>
      <p:ext uri="{BB962C8B-B14F-4D97-AF65-F5344CB8AC3E}">
        <p14:creationId xmlns:p14="http://schemas.microsoft.com/office/powerpoint/2010/main" val="280157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endParaRPr lang="cs-CZ" altLang="cs-CZ"/>
          </a:p>
        </p:txBody>
      </p:sp>
      <p:sp>
        <p:nvSpPr>
          <p:cNvPr id="5" name="Footer Placeholder 4"/>
          <p:cNvSpPr>
            <a:spLocks noGrp="1"/>
          </p:cNvSpPr>
          <p:nvPr>
            <p:ph type="ftr" sz="quarter" idx="11"/>
          </p:nvPr>
        </p:nvSpPr>
        <p:spPr/>
        <p:txBody>
          <a:bodyPr/>
          <a:lstStyle/>
          <a:p>
            <a:pPr>
              <a:defRPr/>
            </a:pPr>
            <a:endParaRPr lang="cs-CZ" altLang="cs-CZ"/>
          </a:p>
        </p:txBody>
      </p:sp>
      <p:sp>
        <p:nvSpPr>
          <p:cNvPr id="6" name="Slide Number Placeholder 5"/>
          <p:cNvSpPr>
            <a:spLocks noGrp="1"/>
          </p:cNvSpPr>
          <p:nvPr>
            <p:ph type="sldNum" sz="quarter" idx="12"/>
          </p:nvPr>
        </p:nvSpPr>
        <p:spPr/>
        <p:txBody>
          <a:bodyPr/>
          <a:lstStyle/>
          <a:p>
            <a:pPr>
              <a:defRPr/>
            </a:pPr>
            <a:fld id="{508520AB-2D74-472B-BCBE-81CBD44D33DA}" type="slidenum">
              <a:rPr lang="cs-CZ" altLang="cs-CZ" smtClean="0"/>
              <a:pPr>
                <a:defRPr/>
              </a:pPr>
              <a:t>‹#›</a:t>
            </a:fld>
            <a:endParaRPr lang="cs-CZ" altLang="cs-CZ"/>
          </a:p>
        </p:txBody>
      </p:sp>
    </p:spTree>
    <p:extLst>
      <p:ext uri="{BB962C8B-B14F-4D97-AF65-F5344CB8AC3E}">
        <p14:creationId xmlns:p14="http://schemas.microsoft.com/office/powerpoint/2010/main" val="178834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a:defRPr/>
            </a:pPr>
            <a:endParaRPr lang="cs-CZ" altLang="cs-CZ"/>
          </a:p>
        </p:txBody>
      </p:sp>
      <p:sp>
        <p:nvSpPr>
          <p:cNvPr id="5" name="Footer Placeholder 4"/>
          <p:cNvSpPr>
            <a:spLocks noGrp="1"/>
          </p:cNvSpPr>
          <p:nvPr>
            <p:ph type="ftr" sz="quarter" idx="11"/>
          </p:nvPr>
        </p:nvSpPr>
        <p:spPr/>
        <p:txBody>
          <a:bodyPr/>
          <a:lstStyle/>
          <a:p>
            <a:pPr>
              <a:defRPr/>
            </a:pPr>
            <a:endParaRPr lang="cs-CZ" altLang="cs-CZ"/>
          </a:p>
        </p:txBody>
      </p:sp>
      <p:sp>
        <p:nvSpPr>
          <p:cNvPr id="6" name="Slide Number Placeholder 5"/>
          <p:cNvSpPr>
            <a:spLocks noGrp="1"/>
          </p:cNvSpPr>
          <p:nvPr>
            <p:ph type="sldNum" sz="quarter" idx="12"/>
          </p:nvPr>
        </p:nvSpPr>
        <p:spPr/>
        <p:txBody>
          <a:bodyPr/>
          <a:lstStyle/>
          <a:p>
            <a:pPr>
              <a:defRPr/>
            </a:pPr>
            <a:fld id="{D175584A-EE61-4317-92F0-9D90B78AF1F7}" type="slidenum">
              <a:rPr lang="cs-CZ" altLang="cs-CZ" smtClean="0"/>
              <a:pPr>
                <a:defRPr/>
              </a:pPr>
              <a:t>‹#›</a:t>
            </a:fld>
            <a:endParaRPr lang="cs-CZ" alt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958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defRPr/>
            </a:pPr>
            <a:endParaRPr lang="cs-CZ" altLang="cs-CZ"/>
          </a:p>
        </p:txBody>
      </p:sp>
      <p:sp>
        <p:nvSpPr>
          <p:cNvPr id="6" name="Footer Placeholder 5"/>
          <p:cNvSpPr>
            <a:spLocks noGrp="1"/>
          </p:cNvSpPr>
          <p:nvPr>
            <p:ph type="ftr" sz="quarter" idx="11"/>
          </p:nvPr>
        </p:nvSpPr>
        <p:spPr/>
        <p:txBody>
          <a:bodyPr/>
          <a:lstStyle/>
          <a:p>
            <a:pPr>
              <a:defRPr/>
            </a:pPr>
            <a:endParaRPr lang="cs-CZ" altLang="cs-CZ"/>
          </a:p>
        </p:txBody>
      </p:sp>
      <p:sp>
        <p:nvSpPr>
          <p:cNvPr id="7" name="Slide Number Placeholder 6"/>
          <p:cNvSpPr>
            <a:spLocks noGrp="1"/>
          </p:cNvSpPr>
          <p:nvPr>
            <p:ph type="sldNum" sz="quarter" idx="12"/>
          </p:nvPr>
        </p:nvSpPr>
        <p:spPr/>
        <p:txBody>
          <a:bodyPr/>
          <a:lstStyle/>
          <a:p>
            <a:pPr>
              <a:defRPr/>
            </a:pPr>
            <a:fld id="{34E7CDBC-E175-44A7-BBBD-B6483C0CE647}" type="slidenum">
              <a:rPr lang="cs-CZ" altLang="cs-CZ" smtClean="0"/>
              <a:pPr>
                <a:defRPr/>
              </a:pPr>
              <a:t>‹#›</a:t>
            </a:fld>
            <a:endParaRPr lang="cs-CZ" altLang="cs-CZ"/>
          </a:p>
        </p:txBody>
      </p:sp>
    </p:spTree>
    <p:extLst>
      <p:ext uri="{BB962C8B-B14F-4D97-AF65-F5344CB8AC3E}">
        <p14:creationId xmlns:p14="http://schemas.microsoft.com/office/powerpoint/2010/main" val="54084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22960" y="2582335"/>
            <a:ext cx="370332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4663440" y="2582334"/>
            <a:ext cx="370332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a:defRPr/>
            </a:pPr>
            <a:endParaRPr lang="cs-CZ" altLang="cs-CZ"/>
          </a:p>
        </p:txBody>
      </p:sp>
      <p:sp>
        <p:nvSpPr>
          <p:cNvPr id="8" name="Footer Placeholder 7"/>
          <p:cNvSpPr>
            <a:spLocks noGrp="1"/>
          </p:cNvSpPr>
          <p:nvPr>
            <p:ph type="ftr" sz="quarter" idx="11"/>
          </p:nvPr>
        </p:nvSpPr>
        <p:spPr/>
        <p:txBody>
          <a:bodyPr/>
          <a:lstStyle/>
          <a:p>
            <a:pPr>
              <a:defRPr/>
            </a:pPr>
            <a:endParaRPr lang="cs-CZ" altLang="cs-CZ"/>
          </a:p>
        </p:txBody>
      </p:sp>
      <p:sp>
        <p:nvSpPr>
          <p:cNvPr id="9" name="Slide Number Placeholder 8"/>
          <p:cNvSpPr>
            <a:spLocks noGrp="1"/>
          </p:cNvSpPr>
          <p:nvPr>
            <p:ph type="sldNum" sz="quarter" idx="12"/>
          </p:nvPr>
        </p:nvSpPr>
        <p:spPr/>
        <p:txBody>
          <a:bodyPr/>
          <a:lstStyle/>
          <a:p>
            <a:pPr>
              <a:defRPr/>
            </a:pPr>
            <a:fld id="{6D1736E0-737D-46BC-A02C-F67E54D5406F}" type="slidenum">
              <a:rPr lang="cs-CZ" altLang="cs-CZ" smtClean="0"/>
              <a:pPr>
                <a:defRPr/>
              </a:pPr>
              <a:t>‹#›</a:t>
            </a:fld>
            <a:endParaRPr lang="cs-CZ" altLang="cs-CZ"/>
          </a:p>
        </p:txBody>
      </p:sp>
    </p:spTree>
    <p:extLst>
      <p:ext uri="{BB962C8B-B14F-4D97-AF65-F5344CB8AC3E}">
        <p14:creationId xmlns:p14="http://schemas.microsoft.com/office/powerpoint/2010/main" val="214323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pPr>
              <a:defRPr/>
            </a:pPr>
            <a:endParaRPr lang="cs-CZ" altLang="cs-CZ"/>
          </a:p>
        </p:txBody>
      </p:sp>
      <p:sp>
        <p:nvSpPr>
          <p:cNvPr id="4" name="Footer Placeholder 3"/>
          <p:cNvSpPr>
            <a:spLocks noGrp="1"/>
          </p:cNvSpPr>
          <p:nvPr>
            <p:ph type="ftr" sz="quarter" idx="11"/>
          </p:nvPr>
        </p:nvSpPr>
        <p:spPr/>
        <p:txBody>
          <a:bodyPr/>
          <a:lstStyle/>
          <a:p>
            <a:pPr>
              <a:defRPr/>
            </a:pPr>
            <a:endParaRPr lang="cs-CZ" altLang="cs-CZ"/>
          </a:p>
        </p:txBody>
      </p:sp>
      <p:sp>
        <p:nvSpPr>
          <p:cNvPr id="5" name="Slide Number Placeholder 4"/>
          <p:cNvSpPr>
            <a:spLocks noGrp="1"/>
          </p:cNvSpPr>
          <p:nvPr>
            <p:ph type="sldNum" sz="quarter" idx="12"/>
          </p:nvPr>
        </p:nvSpPr>
        <p:spPr/>
        <p:txBody>
          <a:bodyPr/>
          <a:lstStyle/>
          <a:p>
            <a:pPr>
              <a:defRPr/>
            </a:pPr>
            <a:fld id="{58EF3852-6DB3-4EE1-9442-4BE659ED8700}" type="slidenum">
              <a:rPr lang="cs-CZ" altLang="cs-CZ" smtClean="0"/>
              <a:pPr>
                <a:defRPr/>
              </a:pPr>
              <a:t>‹#›</a:t>
            </a:fld>
            <a:endParaRPr lang="cs-CZ" altLang="cs-CZ"/>
          </a:p>
        </p:txBody>
      </p:sp>
    </p:spTree>
    <p:extLst>
      <p:ext uri="{BB962C8B-B14F-4D97-AF65-F5344CB8AC3E}">
        <p14:creationId xmlns:p14="http://schemas.microsoft.com/office/powerpoint/2010/main" val="112178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cs-CZ" altLang="cs-CZ"/>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cs-CZ" altLang="cs-CZ"/>
          </a:p>
        </p:txBody>
      </p:sp>
      <p:sp>
        <p:nvSpPr>
          <p:cNvPr id="9" name="Slide Number Placeholder 8"/>
          <p:cNvSpPr>
            <a:spLocks noGrp="1"/>
          </p:cNvSpPr>
          <p:nvPr>
            <p:ph type="sldNum" sz="quarter" idx="12"/>
          </p:nvPr>
        </p:nvSpPr>
        <p:spPr/>
        <p:txBody>
          <a:bodyPr/>
          <a:lstStyle/>
          <a:p>
            <a:pPr>
              <a:defRPr/>
            </a:pPr>
            <a:fld id="{2893966F-2513-443A-8F38-AD9ADF57E388}" type="slidenum">
              <a:rPr lang="cs-CZ" altLang="cs-CZ" smtClean="0"/>
              <a:pPr>
                <a:defRPr/>
              </a:pPr>
              <a:t>‹#›</a:t>
            </a:fld>
            <a:endParaRPr lang="cs-CZ" altLang="cs-CZ"/>
          </a:p>
        </p:txBody>
      </p:sp>
    </p:spTree>
    <p:extLst>
      <p:ext uri="{BB962C8B-B14F-4D97-AF65-F5344CB8AC3E}">
        <p14:creationId xmlns:p14="http://schemas.microsoft.com/office/powerpoint/2010/main" val="3474953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cs-CZ" altLang="cs-CZ"/>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cs-CZ" alt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430FE740-9724-4CE3-8353-F6DE14B9A24A}" type="slidenum">
              <a:rPr lang="cs-CZ" altLang="cs-CZ" smtClean="0"/>
              <a:pPr>
                <a:defRPr/>
              </a:pPr>
              <a:t>‹#›</a:t>
            </a:fld>
            <a:endParaRPr lang="cs-CZ" altLang="cs-CZ"/>
          </a:p>
        </p:txBody>
      </p:sp>
    </p:spTree>
    <p:extLst>
      <p:ext uri="{BB962C8B-B14F-4D97-AF65-F5344CB8AC3E}">
        <p14:creationId xmlns:p14="http://schemas.microsoft.com/office/powerpoint/2010/main" val="3818227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pPr>
              <a:defRPr/>
            </a:pPr>
            <a:endParaRPr lang="cs-CZ" altLang="cs-CZ"/>
          </a:p>
        </p:txBody>
      </p:sp>
      <p:sp>
        <p:nvSpPr>
          <p:cNvPr id="6" name="Footer Placeholder 5"/>
          <p:cNvSpPr>
            <a:spLocks noGrp="1"/>
          </p:cNvSpPr>
          <p:nvPr>
            <p:ph type="ftr" sz="quarter" idx="11"/>
          </p:nvPr>
        </p:nvSpPr>
        <p:spPr/>
        <p:txBody>
          <a:bodyPr/>
          <a:lstStyle/>
          <a:p>
            <a:pPr>
              <a:defRPr/>
            </a:pPr>
            <a:endParaRPr lang="cs-CZ" altLang="cs-CZ"/>
          </a:p>
        </p:txBody>
      </p:sp>
      <p:sp>
        <p:nvSpPr>
          <p:cNvPr id="7" name="Slide Number Placeholder 6"/>
          <p:cNvSpPr>
            <a:spLocks noGrp="1"/>
          </p:cNvSpPr>
          <p:nvPr>
            <p:ph type="sldNum" sz="quarter" idx="12"/>
          </p:nvPr>
        </p:nvSpPr>
        <p:spPr/>
        <p:txBody>
          <a:bodyPr/>
          <a:lstStyle/>
          <a:p>
            <a:pPr>
              <a:defRPr/>
            </a:pPr>
            <a:fld id="{A3427055-63D9-4F0D-AB89-76DA07BB24DD}" type="slidenum">
              <a:rPr lang="cs-CZ" altLang="cs-CZ" smtClean="0"/>
              <a:pPr>
                <a:defRPr/>
              </a:pPr>
              <a:t>‹#›</a:t>
            </a:fld>
            <a:endParaRPr lang="cs-CZ" altLang="cs-CZ"/>
          </a:p>
        </p:txBody>
      </p:sp>
    </p:spTree>
    <p:extLst>
      <p:ext uri="{BB962C8B-B14F-4D97-AF65-F5344CB8AC3E}">
        <p14:creationId xmlns:p14="http://schemas.microsoft.com/office/powerpoint/2010/main" val="54275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6EAEDAC-B593-4B8F-BAB8-BAD1DC209134}" type="datetimeFigureOut">
              <a:rPr lang="cs-CZ" smtClean="0"/>
              <a:t>03.10.2022</a:t>
            </a:fld>
            <a:endParaRPr lang="cs-CZ"/>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D94B96C-5EF3-4826-A478-495C20F8D6D9}" type="slidenum">
              <a:rPr lang="cs-CZ" smtClean="0"/>
              <a:t>‹#›</a:t>
            </a:fld>
            <a:endParaRPr lang="cs-CZ"/>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39584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2E10C5-7DD2-4ED8-A9CE-461A385F0848}"/>
              </a:ext>
            </a:extLst>
          </p:cNvPr>
          <p:cNvSpPr>
            <a:spLocks noGrp="1"/>
          </p:cNvSpPr>
          <p:nvPr>
            <p:ph type="ctrTitle"/>
          </p:nvPr>
        </p:nvSpPr>
        <p:spPr>
          <a:xfrm>
            <a:off x="1375456" y="758952"/>
            <a:ext cx="6393088" cy="2480007"/>
          </a:xfrm>
        </p:spPr>
        <p:txBody>
          <a:bodyPr/>
          <a:lstStyle/>
          <a:p>
            <a:pPr algn="ctr"/>
            <a:r>
              <a:rPr lang="cs-CZ" b="1" dirty="0">
                <a:solidFill>
                  <a:schemeClr val="accent1">
                    <a:lumMod val="75000"/>
                  </a:schemeClr>
                </a:solidFill>
              </a:rPr>
              <a:t>LEGISLATIVA V GASTRONOMII</a:t>
            </a:r>
          </a:p>
        </p:txBody>
      </p:sp>
      <p:sp>
        <p:nvSpPr>
          <p:cNvPr id="3" name="Podnadpis 2">
            <a:extLst>
              <a:ext uri="{FF2B5EF4-FFF2-40B4-BE49-F238E27FC236}">
                <a16:creationId xmlns:a16="http://schemas.microsoft.com/office/drawing/2014/main" id="{A2FF4FC5-34B9-444F-9065-48853F9A5AF8}"/>
              </a:ext>
            </a:extLst>
          </p:cNvPr>
          <p:cNvSpPr>
            <a:spLocks noGrp="1"/>
          </p:cNvSpPr>
          <p:nvPr>
            <p:ph type="subTitle" idx="1"/>
          </p:nvPr>
        </p:nvSpPr>
        <p:spPr/>
        <p:txBody>
          <a:bodyPr/>
          <a:lstStyle/>
          <a:p>
            <a:r>
              <a:rPr lang="cs-CZ" dirty="0"/>
              <a:t>Ing. Kamila Novotná Kružíková, Ph.D.</a:t>
            </a:r>
          </a:p>
          <a:p>
            <a:r>
              <a:rPr lang="cs-CZ" dirty="0"/>
              <a:t>Př. 4 Hygienický balíček</a:t>
            </a:r>
          </a:p>
          <a:p>
            <a:endParaRPr lang="cs-CZ" dirty="0"/>
          </a:p>
        </p:txBody>
      </p:sp>
    </p:spTree>
    <p:extLst>
      <p:ext uri="{BB962C8B-B14F-4D97-AF65-F5344CB8AC3E}">
        <p14:creationId xmlns:p14="http://schemas.microsoft.com/office/powerpoint/2010/main" val="3786235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sah 2">
            <a:extLst>
              <a:ext uri="{FF2B5EF4-FFF2-40B4-BE49-F238E27FC236}">
                <a16:creationId xmlns:a16="http://schemas.microsoft.com/office/drawing/2014/main" id="{5F4B311B-5B52-4AA5-980D-90D356E2F314}"/>
              </a:ext>
            </a:extLst>
          </p:cNvPr>
          <p:cNvSpPr>
            <a:spLocks noGrp="1" noChangeArrowheads="1"/>
          </p:cNvSpPr>
          <p:nvPr>
            <p:ph idx="4294967295"/>
          </p:nvPr>
        </p:nvSpPr>
        <p:spPr>
          <a:xfrm>
            <a:off x="370294" y="1523606"/>
            <a:ext cx="8773706" cy="4103688"/>
          </a:xfrm>
        </p:spPr>
        <p:txBody>
          <a:bodyPr/>
          <a:lstStyle/>
          <a:p>
            <a:pPr eaLnBrk="1" hangingPunct="1"/>
            <a:r>
              <a:rPr lang="cs-CZ" altLang="cs-CZ" sz="1800" b="1" dirty="0">
                <a:solidFill>
                  <a:srgbClr val="005EA4"/>
                </a:solidFill>
                <a:latin typeface="Georgia" panose="02040502050405020303" pitchFamily="18" charset="0"/>
              </a:rPr>
              <a:t>Příloha II: Obecné hygienické požadavky pro </a:t>
            </a:r>
            <a:r>
              <a:rPr lang="cs-CZ" altLang="cs-CZ" sz="1800" b="1" u="sng" dirty="0">
                <a:solidFill>
                  <a:srgbClr val="005EA4"/>
                </a:solidFill>
                <a:latin typeface="Georgia" panose="02040502050405020303" pitchFamily="18" charset="0"/>
              </a:rPr>
              <a:t>všechny</a:t>
            </a:r>
            <a:r>
              <a:rPr lang="cs-CZ" altLang="cs-CZ" sz="1800" b="1" dirty="0">
                <a:solidFill>
                  <a:srgbClr val="005EA4"/>
                </a:solidFill>
                <a:latin typeface="Georgia" panose="02040502050405020303" pitchFamily="18" charset="0"/>
              </a:rPr>
              <a:t> provozovatele potravinářských podniků (kromě případů, na něž se vztahuje příloha I)</a:t>
            </a:r>
          </a:p>
          <a:p>
            <a:pPr eaLnBrk="1" hangingPunct="1"/>
            <a:endParaRPr lang="cs-CZ" altLang="cs-CZ" sz="1050" dirty="0">
              <a:latin typeface="Georgia" panose="02040502050405020303" pitchFamily="18" charset="0"/>
            </a:endParaRPr>
          </a:p>
          <a:p>
            <a:pPr lvl="1" eaLnBrk="1" hangingPunct="1"/>
            <a:r>
              <a:rPr lang="cs-CZ" altLang="cs-CZ" dirty="0">
                <a:latin typeface="Georgia" panose="02040502050405020303" pitchFamily="18" charset="0"/>
              </a:rPr>
              <a:t>Kapitola I: Obecné požadavky na potravinářské prostory (kromě prostor uvedených v kapitole III)</a:t>
            </a:r>
          </a:p>
          <a:p>
            <a:pPr lvl="1" eaLnBrk="1" hangingPunct="1"/>
            <a:r>
              <a:rPr lang="cs-CZ" altLang="cs-CZ" dirty="0">
                <a:latin typeface="Georgia" panose="02040502050405020303" pitchFamily="18" charset="0"/>
              </a:rPr>
              <a:t>Kapitola II:  Zvláštní požadavky na prostory pro přípravu, ošetření nebo zpracování potravin (s výjimkou prostor pro stravování a prostor uvedených v kapitole III)</a:t>
            </a:r>
          </a:p>
          <a:p>
            <a:pPr lvl="1" eaLnBrk="1" hangingPunct="1"/>
            <a:r>
              <a:rPr lang="cs-CZ" altLang="cs-CZ" dirty="0">
                <a:latin typeface="Georgia" panose="02040502050405020303" pitchFamily="18" charset="0"/>
              </a:rPr>
              <a:t>Kapitola III:  Požadavky na pojízdné nebo přechodné prostory (například prodejní stany, stánky na trhu, pojízdné prodejny), prostory užívané především jako soukromý obytný dům, v němž se však pravidelně připravují potraviny k uvedení na trh, a na prodejní automaty</a:t>
            </a:r>
          </a:p>
          <a:p>
            <a:pPr lvl="1" eaLnBrk="1" hangingPunct="1"/>
            <a:r>
              <a:rPr lang="cs-CZ" altLang="cs-CZ" dirty="0">
                <a:latin typeface="Georgia" panose="02040502050405020303" pitchFamily="18" charset="0"/>
              </a:rPr>
              <a:t>Kapitola IV: Přeprava</a:t>
            </a:r>
          </a:p>
        </p:txBody>
      </p:sp>
      <p:sp>
        <p:nvSpPr>
          <p:cNvPr id="4" name="Nadpis 1">
            <a:extLst>
              <a:ext uri="{FF2B5EF4-FFF2-40B4-BE49-F238E27FC236}">
                <a16:creationId xmlns:a16="http://schemas.microsoft.com/office/drawing/2014/main" id="{F365EE09-DCF4-41F4-A44E-45E554602FF2}"/>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FFBAD281-F78B-4A1A-ADF5-6589E5E0F2CA}"/>
              </a:ext>
            </a:extLst>
          </p:cNvPr>
          <p:cNvSpPr>
            <a:spLocks noGrp="1"/>
          </p:cNvSpPr>
          <p:nvPr>
            <p:ph idx="4294967295"/>
          </p:nvPr>
        </p:nvSpPr>
        <p:spPr>
          <a:xfrm>
            <a:off x="200261" y="1435151"/>
            <a:ext cx="8743478" cy="3748967"/>
          </a:xfrm>
        </p:spPr>
        <p:txBody>
          <a:bodyPr>
            <a:normAutofit fontScale="92500" lnSpcReduction="10000"/>
          </a:bodyPr>
          <a:lstStyle/>
          <a:p>
            <a:pPr marL="342900" lvl="1" indent="0" eaLnBrk="1" hangingPunct="1">
              <a:buNone/>
            </a:pPr>
            <a:r>
              <a:rPr lang="cs-CZ" altLang="cs-CZ" sz="2100" b="1" dirty="0">
                <a:solidFill>
                  <a:srgbClr val="005EA4"/>
                </a:solidFill>
                <a:latin typeface="Georgia" panose="02040502050405020303" pitchFamily="18" charset="0"/>
              </a:rPr>
              <a:t>Příloha II Obecné hygienické požadavky pro všechny provozovatele potravinářských podniků (kromě případů, na něž se vztahuje příloha I)</a:t>
            </a:r>
          </a:p>
          <a:p>
            <a:pPr marL="556022" lvl="1" indent="-213122" eaLnBrk="1" hangingPunct="1"/>
            <a:endParaRPr lang="cs-CZ" altLang="cs-CZ" dirty="0">
              <a:latin typeface="Georgia" panose="02040502050405020303" pitchFamily="18" charset="0"/>
            </a:endParaRPr>
          </a:p>
          <a:p>
            <a:pPr marL="982663" lvl="1" indent="-212725" eaLnBrk="1" hangingPunct="1"/>
            <a:r>
              <a:rPr lang="cs-CZ" altLang="cs-CZ" sz="1900" dirty="0">
                <a:latin typeface="Georgia" panose="02040502050405020303" pitchFamily="18" charset="0"/>
              </a:rPr>
              <a:t>Kapitola V:  Požadavky na zařízení</a:t>
            </a:r>
          </a:p>
          <a:p>
            <a:pPr marL="982663" lvl="1" indent="-212725" eaLnBrk="1" hangingPunct="1"/>
            <a:r>
              <a:rPr lang="cs-CZ" altLang="cs-CZ" sz="1900" dirty="0">
                <a:latin typeface="Georgia" panose="02040502050405020303" pitchFamily="18" charset="0"/>
              </a:rPr>
              <a:t>Kapitola VI::  Potravinářské odpady</a:t>
            </a:r>
          </a:p>
          <a:p>
            <a:pPr marL="982663" lvl="1" indent="-212725" eaLnBrk="1" hangingPunct="1"/>
            <a:r>
              <a:rPr lang="cs-CZ" altLang="cs-CZ" sz="1900" dirty="0">
                <a:latin typeface="Georgia" panose="02040502050405020303" pitchFamily="18" charset="0"/>
              </a:rPr>
              <a:t>Kapitola VII Zásobování vodou</a:t>
            </a:r>
          </a:p>
          <a:p>
            <a:pPr marL="982663" lvl="1" indent="-212725" eaLnBrk="1" hangingPunct="1"/>
            <a:r>
              <a:rPr lang="cs-CZ" altLang="cs-CZ" sz="1900" dirty="0">
                <a:latin typeface="Georgia" panose="02040502050405020303" pitchFamily="18" charset="0"/>
              </a:rPr>
              <a:t>Kapitola VIII:  Osobní hygiena</a:t>
            </a:r>
          </a:p>
          <a:p>
            <a:pPr marL="982663" lvl="1" indent="-212725" eaLnBrk="1" hangingPunct="1"/>
            <a:r>
              <a:rPr lang="cs-CZ" altLang="cs-CZ" sz="1900" dirty="0">
                <a:latin typeface="Georgia" panose="02040502050405020303" pitchFamily="18" charset="0"/>
              </a:rPr>
              <a:t>Kapitola IX: Ustanovení týkající se potravin</a:t>
            </a:r>
          </a:p>
          <a:p>
            <a:pPr marL="982663" lvl="1" indent="-212725" eaLnBrk="1" hangingPunct="1"/>
            <a:r>
              <a:rPr lang="cs-CZ" altLang="cs-CZ" sz="1900" dirty="0">
                <a:latin typeface="Georgia" panose="02040502050405020303" pitchFamily="18" charset="0"/>
              </a:rPr>
              <a:t>Kapitola X:  Ustanovení týkající se prvního a dalšího balení potravin</a:t>
            </a:r>
          </a:p>
          <a:p>
            <a:pPr marL="982663" lvl="1" indent="-212725" eaLnBrk="1" hangingPunct="1"/>
            <a:r>
              <a:rPr lang="cs-CZ" altLang="cs-CZ" sz="1900" dirty="0">
                <a:latin typeface="Georgia" panose="02040502050405020303" pitchFamily="18" charset="0"/>
              </a:rPr>
              <a:t>Kapitola XI:  Tepelné ošetření</a:t>
            </a:r>
          </a:p>
          <a:p>
            <a:pPr marL="982663" lvl="1" indent="-212725" eaLnBrk="1" hangingPunct="1"/>
            <a:r>
              <a:rPr lang="cs-CZ" altLang="cs-CZ" sz="1900" dirty="0">
                <a:latin typeface="Georgia" panose="02040502050405020303" pitchFamily="18" charset="0"/>
              </a:rPr>
              <a:t>Kapitola XII:  Školení</a:t>
            </a:r>
          </a:p>
          <a:p>
            <a:pPr marL="556022" lvl="1" indent="-213122" eaLnBrk="1" hangingPunct="1">
              <a:buNone/>
            </a:pPr>
            <a:endParaRPr lang="cs-CZ" altLang="cs-CZ" sz="1500" dirty="0"/>
          </a:p>
          <a:p>
            <a:pPr marL="255985" indent="-255985" eaLnBrk="1" hangingPunct="1"/>
            <a:endParaRPr lang="cs-CZ" altLang="cs-CZ" dirty="0"/>
          </a:p>
        </p:txBody>
      </p:sp>
      <p:sp>
        <p:nvSpPr>
          <p:cNvPr id="5" name="Nadpis 1">
            <a:extLst>
              <a:ext uri="{FF2B5EF4-FFF2-40B4-BE49-F238E27FC236}">
                <a16:creationId xmlns:a16="http://schemas.microsoft.com/office/drawing/2014/main" id="{9A9699A2-67BA-4515-B8AD-FEF5B32B902C}"/>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a:extLst>
              <a:ext uri="{FF2B5EF4-FFF2-40B4-BE49-F238E27FC236}">
                <a16:creationId xmlns:a16="http://schemas.microsoft.com/office/drawing/2014/main" id="{D08BF37A-AB30-4E4D-B56B-AC47DF9A72CB}"/>
              </a:ext>
            </a:extLst>
          </p:cNvPr>
          <p:cNvSpPr>
            <a:spLocks noGrp="1" noChangeArrowheads="1"/>
          </p:cNvSpPr>
          <p:nvPr>
            <p:ph type="title" idx="4294967295"/>
          </p:nvPr>
        </p:nvSpPr>
        <p:spPr>
          <a:xfrm>
            <a:off x="1330036" y="1296014"/>
            <a:ext cx="6204317" cy="539750"/>
          </a:xfrm>
        </p:spPr>
        <p:txBody>
          <a:bodyPr/>
          <a:lstStyle/>
          <a:p>
            <a:pPr marL="255985" indent="-255985" eaLnBrk="1" fontAlgn="auto" hangingPunct="1">
              <a:spcAft>
                <a:spcPts val="0"/>
              </a:spcAft>
              <a:defRPr/>
            </a:pPr>
            <a:r>
              <a:rPr lang="cs-CZ" altLang="cs-CZ" sz="1650" b="1" dirty="0">
                <a:solidFill>
                  <a:srgbClr val="005EA4"/>
                </a:solidFill>
                <a:latin typeface="Georgia" panose="02040502050405020303" pitchFamily="18" charset="0"/>
              </a:rPr>
              <a:t>Př. II, Kapitola I: Obecné požadavky na potravinářské prostory (kromě pojízdných prostor v kap III)</a:t>
            </a:r>
            <a:endParaRPr lang="cs-CZ" altLang="cs-CZ" b="1" dirty="0">
              <a:solidFill>
                <a:srgbClr val="005EA4"/>
              </a:solidFill>
            </a:endParaRPr>
          </a:p>
        </p:txBody>
      </p:sp>
      <p:sp>
        <p:nvSpPr>
          <p:cNvPr id="52227" name="Zástupný symbol pro obsah 2">
            <a:extLst>
              <a:ext uri="{FF2B5EF4-FFF2-40B4-BE49-F238E27FC236}">
                <a16:creationId xmlns:a16="http://schemas.microsoft.com/office/drawing/2014/main" id="{30AEFAB3-7A7D-4604-A151-B177DD3C69E2}"/>
              </a:ext>
            </a:extLst>
          </p:cNvPr>
          <p:cNvSpPr>
            <a:spLocks noGrp="1" noChangeArrowheads="1"/>
          </p:cNvSpPr>
          <p:nvPr>
            <p:ph idx="4294967295"/>
          </p:nvPr>
        </p:nvSpPr>
        <p:spPr>
          <a:xfrm>
            <a:off x="551663" y="2028878"/>
            <a:ext cx="8131358" cy="4092312"/>
          </a:xfrm>
        </p:spPr>
        <p:txBody>
          <a:bodyPr>
            <a:normAutofit/>
          </a:bodyPr>
          <a:lstStyle/>
          <a:p>
            <a:pPr marL="0" indent="0" eaLnBrk="1" hangingPunct="1">
              <a:buNone/>
            </a:pPr>
            <a:r>
              <a:rPr lang="cs-CZ" altLang="cs-CZ" sz="1600" dirty="0">
                <a:latin typeface="Georgia" panose="02040502050405020303" pitchFamily="18" charset="0"/>
              </a:rPr>
              <a:t>1. Potravinářské prostory musí být udržovány </a:t>
            </a:r>
            <a:r>
              <a:rPr lang="cs-CZ" altLang="cs-CZ" sz="1600" b="1" dirty="0">
                <a:latin typeface="Georgia" panose="02040502050405020303" pitchFamily="18" charset="0"/>
              </a:rPr>
              <a:t>v čistotě a v dobrém stavu</a:t>
            </a:r>
            <a:r>
              <a:rPr lang="cs-CZ" altLang="cs-CZ" sz="1600" dirty="0">
                <a:latin typeface="Georgia" panose="02040502050405020303" pitchFamily="18" charset="0"/>
              </a:rPr>
              <a:t>. </a:t>
            </a:r>
          </a:p>
          <a:p>
            <a:pPr marL="0" indent="0" eaLnBrk="1" hangingPunct="1">
              <a:buNone/>
            </a:pPr>
            <a:r>
              <a:rPr lang="cs-CZ" altLang="cs-CZ" sz="1600" dirty="0">
                <a:latin typeface="Georgia" panose="02040502050405020303" pitchFamily="18" charset="0"/>
              </a:rPr>
              <a:t>2. Uspořádání, vnější úprava, konstrukce, poloha a velikost </a:t>
            </a:r>
            <a:r>
              <a:rPr lang="cs-CZ" altLang="cs-CZ" sz="1600" dirty="0" err="1">
                <a:latin typeface="Georgia" panose="02040502050405020303" pitchFamily="18" charset="0"/>
              </a:rPr>
              <a:t>potr</a:t>
            </a:r>
            <a:r>
              <a:rPr lang="cs-CZ" altLang="cs-CZ" sz="1600" dirty="0">
                <a:latin typeface="Georgia" panose="02040502050405020303" pitchFamily="18" charset="0"/>
              </a:rPr>
              <a:t>. prostor musí </a:t>
            </a:r>
          </a:p>
          <a:p>
            <a:pPr marL="470297" lvl="1" indent="-170260" eaLnBrk="1" hangingPunct="1">
              <a:buFontTx/>
              <a:buAutoNum type="alphaLcParenR"/>
            </a:pPr>
            <a:r>
              <a:rPr lang="cs-CZ" altLang="cs-CZ" sz="1050" dirty="0">
                <a:latin typeface="Georgia" panose="02040502050405020303" pitchFamily="18" charset="0"/>
              </a:rPr>
              <a:t>umožňovat odpovídající údržbu, čištění nebo dezinfekci, vylučovat nebo minimalizovat kontaminaci z ovzduší a poskytovat dostatečný pracovní prostor pro hygienické provedení všech postupů</a:t>
            </a:r>
          </a:p>
          <a:p>
            <a:pPr marL="470297" lvl="1" indent="-170260" eaLnBrk="1" hangingPunct="1">
              <a:buFontTx/>
              <a:buAutoNum type="alphaLcParenR"/>
            </a:pPr>
            <a:r>
              <a:rPr lang="cs-CZ" altLang="cs-CZ" sz="1050" dirty="0">
                <a:latin typeface="Georgia" panose="02040502050405020303" pitchFamily="18" charset="0"/>
              </a:rPr>
              <a:t>být takové, aby se zabránilo hromadění nečistot, styku s toxickými materiály, odlučování částeček do potravin a vytváření kondenzátu nebo nežádoucích plísní na površích</a:t>
            </a:r>
          </a:p>
          <a:p>
            <a:pPr marL="470297" lvl="1" indent="-170260" eaLnBrk="1" hangingPunct="1">
              <a:buFontTx/>
              <a:buAutoNum type="alphaLcParenR"/>
            </a:pPr>
            <a:r>
              <a:rPr lang="cs-CZ" altLang="cs-CZ" sz="1050" dirty="0">
                <a:latin typeface="Georgia" panose="02040502050405020303" pitchFamily="18" charset="0"/>
              </a:rPr>
              <a:t>umožňovat správnou hygienickou praxi, včetně ochrany před kontaminací a zejména regulace škůdců</a:t>
            </a:r>
          </a:p>
          <a:p>
            <a:pPr marL="470297" lvl="1" indent="-170260" eaLnBrk="1" hangingPunct="1">
              <a:buFontTx/>
              <a:buAutoNum type="alphaLcParenR"/>
            </a:pPr>
            <a:r>
              <a:rPr lang="cs-CZ" altLang="cs-CZ" sz="1050" dirty="0">
                <a:latin typeface="Georgia" panose="02040502050405020303" pitchFamily="18" charset="0"/>
              </a:rPr>
              <a:t>poskytovat, je-li to nezbytné, odpovídající kapacity s vhodnými teplotními podmínkami pro manipulaci s potravinami a pro jejich skladování při vhodných teplotách a s možností monitorovat, a je-li to nezbytné, zaznamenávat jejich teplotu</a:t>
            </a:r>
          </a:p>
          <a:p>
            <a:pPr marL="0" indent="0" eaLnBrk="1" hangingPunct="1">
              <a:buNone/>
            </a:pPr>
            <a:r>
              <a:rPr lang="cs-CZ" altLang="cs-CZ" sz="1600" dirty="0">
                <a:latin typeface="Georgia" panose="02040502050405020303" pitchFamily="18" charset="0"/>
              </a:rPr>
              <a:t>3. K dispozici musí být dostatečný počet </a:t>
            </a:r>
            <a:r>
              <a:rPr lang="cs-CZ" altLang="cs-CZ" sz="1600" b="1" dirty="0">
                <a:latin typeface="Georgia" panose="02040502050405020303" pitchFamily="18" charset="0"/>
              </a:rPr>
              <a:t>splachovacích záchodů </a:t>
            </a:r>
            <a:r>
              <a:rPr lang="cs-CZ" altLang="cs-CZ" sz="1600" dirty="0">
                <a:latin typeface="Georgia" panose="02040502050405020303" pitchFamily="18" charset="0"/>
              </a:rPr>
              <a:t>připojených na účinný kanalizační systém. Záchody nesmí vést přímo do prostor, kde se manipuluje s potravinami. </a:t>
            </a:r>
          </a:p>
          <a:p>
            <a:pPr marL="0" indent="0" eaLnBrk="1" hangingPunct="1">
              <a:buNone/>
            </a:pPr>
            <a:r>
              <a:rPr lang="cs-CZ" altLang="cs-CZ" sz="1600" dirty="0">
                <a:latin typeface="Georgia" panose="02040502050405020303" pitchFamily="18" charset="0"/>
              </a:rPr>
              <a:t>4. K dispozici musí být dostatečný počet </a:t>
            </a:r>
            <a:r>
              <a:rPr lang="cs-CZ" altLang="cs-CZ" sz="1600" b="1" dirty="0">
                <a:latin typeface="Georgia" panose="02040502050405020303" pitchFamily="18" charset="0"/>
              </a:rPr>
              <a:t>umyvadel</a:t>
            </a:r>
            <a:r>
              <a:rPr lang="cs-CZ" altLang="cs-CZ" sz="1600" dirty="0">
                <a:latin typeface="Georgia" panose="02040502050405020303" pitchFamily="18" charset="0"/>
              </a:rPr>
              <a:t> na mytí rukou, vhodně rozmístěných a označených. Umyvadla na mytí rukou musí být vybavena přívodem teplé a studené tekoucí vody, prostředky na mytí rukou a hygienické osušení. Jeli to nezbytné, musí být zařízení na mytí potravin odděleno od zařízení na mytí rukou. </a:t>
            </a:r>
            <a:endParaRPr lang="cs-CZ" altLang="cs-CZ" sz="1050" dirty="0">
              <a:latin typeface="Georgia" panose="02040502050405020303" pitchFamily="18" charset="0"/>
            </a:endParaRPr>
          </a:p>
        </p:txBody>
      </p:sp>
      <p:sp>
        <p:nvSpPr>
          <p:cNvPr id="5" name="Nadpis 1">
            <a:extLst>
              <a:ext uri="{FF2B5EF4-FFF2-40B4-BE49-F238E27FC236}">
                <a16:creationId xmlns:a16="http://schemas.microsoft.com/office/drawing/2014/main" id="{251CC15E-E6CF-4994-82BD-FB87DFF2CE38}"/>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sah 2">
            <a:extLst>
              <a:ext uri="{FF2B5EF4-FFF2-40B4-BE49-F238E27FC236}">
                <a16:creationId xmlns:a16="http://schemas.microsoft.com/office/drawing/2014/main" id="{C810B857-980C-490C-8184-8BD5E07510F1}"/>
              </a:ext>
            </a:extLst>
          </p:cNvPr>
          <p:cNvSpPr>
            <a:spLocks noGrp="1" noChangeArrowheads="1"/>
          </p:cNvSpPr>
          <p:nvPr>
            <p:ph idx="4294967295"/>
          </p:nvPr>
        </p:nvSpPr>
        <p:spPr>
          <a:xfrm>
            <a:off x="532882" y="2079875"/>
            <a:ext cx="7721113" cy="3995737"/>
          </a:xfrm>
        </p:spPr>
        <p:txBody>
          <a:bodyPr>
            <a:normAutofit/>
          </a:bodyPr>
          <a:lstStyle/>
          <a:p>
            <a:pPr marL="0" indent="0" eaLnBrk="1" hangingPunct="1">
              <a:buNone/>
            </a:pPr>
            <a:r>
              <a:rPr lang="cs-CZ" altLang="cs-CZ" sz="1400" dirty="0">
                <a:latin typeface="Georgia" panose="02040502050405020303" pitchFamily="18" charset="0"/>
              </a:rPr>
              <a:t>5. K dispozici musí být vhodné a dostatečné prostředky pro </a:t>
            </a:r>
            <a:r>
              <a:rPr lang="cs-CZ" altLang="cs-CZ" sz="1400" b="1" dirty="0">
                <a:latin typeface="Georgia" panose="02040502050405020303" pitchFamily="18" charset="0"/>
              </a:rPr>
              <a:t>přirozené nebo nucené větrání</a:t>
            </a:r>
            <a:r>
              <a:rPr lang="cs-CZ" altLang="cs-CZ" sz="1400" dirty="0">
                <a:latin typeface="Georgia" panose="02040502050405020303" pitchFamily="18" charset="0"/>
              </a:rPr>
              <a:t>. Nesmí docházet k tomu, aby proudění vzduchu při nuceném větrání směřovalo ze znečistěné oblasti do čisté. Ventilační systémy musí být konstruovány takovým způsobem, aby umožňovaly snadný přístup k filtrům a ostatním součástem vyžadujícím čištění nebo výměnu. </a:t>
            </a:r>
          </a:p>
          <a:p>
            <a:pPr marL="0" indent="0" eaLnBrk="1" hangingPunct="1">
              <a:buNone/>
            </a:pPr>
            <a:r>
              <a:rPr lang="cs-CZ" altLang="cs-CZ" sz="1400" dirty="0">
                <a:latin typeface="Georgia" panose="02040502050405020303" pitchFamily="18" charset="0"/>
              </a:rPr>
              <a:t>6. Sanitární zařízení musí být vybavena odpovídajícím přirozeným nebo nuceným větráním. </a:t>
            </a:r>
          </a:p>
          <a:p>
            <a:pPr marL="0" indent="0" eaLnBrk="1" hangingPunct="1">
              <a:buNone/>
            </a:pPr>
            <a:r>
              <a:rPr lang="cs-CZ" altLang="cs-CZ" sz="1400" dirty="0">
                <a:latin typeface="Georgia" panose="02040502050405020303" pitchFamily="18" charset="0"/>
              </a:rPr>
              <a:t>7. Potravinářské prostory musí mít náležité </a:t>
            </a:r>
            <a:r>
              <a:rPr lang="cs-CZ" altLang="cs-CZ" sz="1400" b="1" dirty="0">
                <a:latin typeface="Georgia" panose="02040502050405020303" pitchFamily="18" charset="0"/>
              </a:rPr>
              <a:t>přírodní nebo umělé osvětlení. </a:t>
            </a:r>
          </a:p>
          <a:p>
            <a:pPr marL="0" indent="0" eaLnBrk="1" hangingPunct="1">
              <a:buNone/>
            </a:pPr>
            <a:r>
              <a:rPr lang="cs-CZ" altLang="cs-CZ" sz="1400" dirty="0">
                <a:latin typeface="Georgia" panose="02040502050405020303" pitchFamily="18" charset="0"/>
              </a:rPr>
              <a:t>8. Kanalizační zařízení musí odpovídat požadovanému účelu. Musí být navržena a konstruována takovým způsobem, aby nevzniklo riziko kontaminace. Pokud jsou kanalizační kanály zcela nebo částečně otevřené, musí být navrženy tak, aby bylo zajištěno, že odpad neteče ze znečištěné oblasti směrem k čisté oblasti nebo do ní, zejména u oblastí, kde se manipuluje s potravinami, které mohou představovat vysoké riziko pro konečného spotřebitele. </a:t>
            </a:r>
          </a:p>
          <a:p>
            <a:pPr marL="0" indent="0" eaLnBrk="1" hangingPunct="1">
              <a:buNone/>
            </a:pPr>
            <a:r>
              <a:rPr lang="cs-CZ" altLang="cs-CZ" sz="1400" dirty="0">
                <a:latin typeface="Georgia" panose="02040502050405020303" pitchFamily="18" charset="0"/>
              </a:rPr>
              <a:t>9. </a:t>
            </a:r>
            <a:r>
              <a:rPr lang="cs-CZ" altLang="cs-CZ" sz="1400" b="1" dirty="0">
                <a:latin typeface="Georgia" panose="02040502050405020303" pitchFamily="18" charset="0"/>
              </a:rPr>
              <a:t>Vyžaduje-li to hygiena, musí být zajištěna vhodná příslušenství pro převlékání pracovníků</a:t>
            </a:r>
            <a:r>
              <a:rPr lang="cs-CZ" altLang="cs-CZ" sz="1400" dirty="0">
                <a:latin typeface="Georgia" panose="02040502050405020303" pitchFamily="18" charset="0"/>
              </a:rPr>
              <a:t>. </a:t>
            </a:r>
          </a:p>
          <a:p>
            <a:pPr marL="0" indent="0" eaLnBrk="1" hangingPunct="1">
              <a:buNone/>
            </a:pPr>
            <a:r>
              <a:rPr lang="cs-CZ" altLang="cs-CZ" sz="1400" dirty="0">
                <a:latin typeface="Georgia" panose="02040502050405020303" pitchFamily="18" charset="0"/>
              </a:rPr>
              <a:t>10. </a:t>
            </a:r>
            <a:r>
              <a:rPr lang="cs-CZ" altLang="cs-CZ" sz="1400" b="1" dirty="0">
                <a:latin typeface="Georgia" panose="02040502050405020303" pitchFamily="18" charset="0"/>
              </a:rPr>
              <a:t>Čisticí a dezinfekční prostředky nesmí být skladovány v oblastech, ve kterých se manipuluje s potravinami.</a:t>
            </a:r>
            <a:endParaRPr lang="cs-CZ" altLang="cs-CZ" sz="1400" b="1" dirty="0"/>
          </a:p>
        </p:txBody>
      </p:sp>
      <p:sp>
        <p:nvSpPr>
          <p:cNvPr id="5" name="Nadpis 1">
            <a:extLst>
              <a:ext uri="{FF2B5EF4-FFF2-40B4-BE49-F238E27FC236}">
                <a16:creationId xmlns:a16="http://schemas.microsoft.com/office/drawing/2014/main" id="{764E4AA9-391E-4CB2-96C8-4A9B5FF228AA}"/>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
        <p:nvSpPr>
          <p:cNvPr id="6" name="Nadpis 1">
            <a:extLst>
              <a:ext uri="{FF2B5EF4-FFF2-40B4-BE49-F238E27FC236}">
                <a16:creationId xmlns:a16="http://schemas.microsoft.com/office/drawing/2014/main" id="{B767F97C-A8EF-474C-9675-4B6C0EEBD35A}"/>
              </a:ext>
            </a:extLst>
          </p:cNvPr>
          <p:cNvSpPr txBox="1">
            <a:spLocks noChangeArrowheads="1"/>
          </p:cNvSpPr>
          <p:nvPr/>
        </p:nvSpPr>
        <p:spPr>
          <a:xfrm>
            <a:off x="1330036" y="1296014"/>
            <a:ext cx="6204317" cy="53975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255985" indent="-255985">
              <a:defRPr/>
            </a:pPr>
            <a:r>
              <a:rPr lang="cs-CZ" altLang="cs-CZ" sz="1650" b="1" dirty="0">
                <a:solidFill>
                  <a:srgbClr val="005EA4"/>
                </a:solidFill>
                <a:latin typeface="Georgia" panose="02040502050405020303" pitchFamily="18" charset="0"/>
              </a:rPr>
              <a:t>Př. II, Kapitola I: Obecné požadavky na potravinářské prostory (kromě pojízdných prostor v kap III)</a:t>
            </a:r>
            <a:endParaRPr lang="cs-CZ" altLang="cs-CZ" b="1" dirty="0">
              <a:solidFill>
                <a:srgbClr val="005EA4"/>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a:extLst>
              <a:ext uri="{FF2B5EF4-FFF2-40B4-BE49-F238E27FC236}">
                <a16:creationId xmlns:a16="http://schemas.microsoft.com/office/drawing/2014/main" id="{6307912B-CA61-4A92-A97B-F9141D27EA00}"/>
              </a:ext>
            </a:extLst>
          </p:cNvPr>
          <p:cNvSpPr>
            <a:spLocks noGrp="1" noChangeArrowheads="1"/>
          </p:cNvSpPr>
          <p:nvPr>
            <p:ph type="title" idx="4294967295"/>
          </p:nvPr>
        </p:nvSpPr>
        <p:spPr>
          <a:xfrm>
            <a:off x="970541" y="1361477"/>
            <a:ext cx="7342187" cy="495300"/>
          </a:xfrm>
        </p:spPr>
        <p:txBody>
          <a:bodyPr>
            <a:noAutofit/>
          </a:bodyPr>
          <a:lstStyle/>
          <a:p>
            <a:pPr marL="255985" indent="-255985" algn="ctr" eaLnBrk="1" fontAlgn="auto" hangingPunct="1">
              <a:spcAft>
                <a:spcPts val="0"/>
              </a:spcAft>
              <a:defRPr/>
            </a:pPr>
            <a:r>
              <a:rPr lang="cs-CZ" altLang="cs-CZ" sz="1600" b="1" dirty="0">
                <a:solidFill>
                  <a:srgbClr val="005EA4"/>
                </a:solidFill>
                <a:latin typeface="Georgia" panose="02040502050405020303" pitchFamily="18" charset="0"/>
              </a:rPr>
              <a:t>Př. II, Kapitola II: Zvláštní požadavky na </a:t>
            </a:r>
            <a:r>
              <a:rPr lang="cs-CZ" altLang="cs-CZ" sz="1600" b="1" u="sng" dirty="0">
                <a:solidFill>
                  <a:srgbClr val="005EA4"/>
                </a:solidFill>
                <a:latin typeface="Georgia" panose="02040502050405020303" pitchFamily="18" charset="0"/>
              </a:rPr>
              <a:t>prostory pro přípravu, ošetření nebo zpracování potravin</a:t>
            </a:r>
            <a:r>
              <a:rPr lang="cs-CZ" altLang="cs-CZ" sz="1600" b="1" dirty="0">
                <a:solidFill>
                  <a:srgbClr val="005EA4"/>
                </a:solidFill>
                <a:latin typeface="Georgia" panose="02040502050405020303" pitchFamily="18" charset="0"/>
              </a:rPr>
              <a:t> (mimo pojízdných prostor v kap. III)</a:t>
            </a:r>
            <a:endParaRPr lang="cs-CZ" altLang="cs-CZ" sz="3200" b="1" dirty="0">
              <a:solidFill>
                <a:srgbClr val="005EA4"/>
              </a:solidFill>
            </a:endParaRPr>
          </a:p>
        </p:txBody>
      </p:sp>
      <p:sp>
        <p:nvSpPr>
          <p:cNvPr id="53251" name="Zástupný symbol pro obsah 2">
            <a:extLst>
              <a:ext uri="{FF2B5EF4-FFF2-40B4-BE49-F238E27FC236}">
                <a16:creationId xmlns:a16="http://schemas.microsoft.com/office/drawing/2014/main" id="{5D477F31-5D64-4605-93E0-0799E807CF26}"/>
              </a:ext>
            </a:extLst>
          </p:cNvPr>
          <p:cNvSpPr>
            <a:spLocks noGrp="1" noChangeArrowheads="1"/>
          </p:cNvSpPr>
          <p:nvPr>
            <p:ph idx="4294967295"/>
          </p:nvPr>
        </p:nvSpPr>
        <p:spPr>
          <a:xfrm>
            <a:off x="491207" y="2081549"/>
            <a:ext cx="8327841" cy="4032084"/>
          </a:xfrm>
        </p:spPr>
        <p:txBody>
          <a:bodyPr>
            <a:normAutofit/>
          </a:bodyPr>
          <a:lstStyle/>
          <a:p>
            <a:pPr marL="0" indent="0" eaLnBrk="1" hangingPunct="1">
              <a:buNone/>
            </a:pPr>
            <a:r>
              <a:rPr lang="cs-CZ" altLang="cs-CZ" sz="1400" dirty="0">
                <a:latin typeface="Georgia" panose="02040502050405020303" pitchFamily="18" charset="0"/>
              </a:rPr>
              <a:t> Uspořádání a vnější úprava prostor pro přípravu, ošetření nebo zpracování potravin musí mezi postupy a během postupů umožňovat používání správné hygienické praxe, včetně ochrany před kontaminací. Zejména musí být: </a:t>
            </a:r>
          </a:p>
          <a:p>
            <a:pPr marL="0" indent="0" eaLnBrk="1" hangingPunct="1">
              <a:buNone/>
            </a:pPr>
            <a:r>
              <a:rPr lang="cs-CZ" altLang="cs-CZ" sz="1400" dirty="0">
                <a:latin typeface="Georgia" panose="02040502050405020303" pitchFamily="18" charset="0"/>
              </a:rPr>
              <a:t>a) </a:t>
            </a:r>
            <a:r>
              <a:rPr lang="cs-CZ" altLang="cs-CZ" sz="1400" b="1" dirty="0">
                <a:latin typeface="Georgia" panose="02040502050405020303" pitchFamily="18" charset="0"/>
              </a:rPr>
              <a:t>podlahové</a:t>
            </a:r>
            <a:r>
              <a:rPr lang="cs-CZ" altLang="cs-CZ" sz="1400" dirty="0">
                <a:latin typeface="Georgia" panose="02040502050405020303" pitchFamily="18" charset="0"/>
              </a:rPr>
              <a:t> povrchy udržovány v bezvadném stavu a musí být snadno čistitelné, dezinfikovatelné. To vyžaduje použití odolných, nenasákavých, omyvatelných a netoxických materiálů</a:t>
            </a:r>
          </a:p>
          <a:p>
            <a:pPr marL="0" indent="0" eaLnBrk="1" hangingPunct="1">
              <a:buNone/>
            </a:pPr>
            <a:r>
              <a:rPr lang="cs-CZ" altLang="cs-CZ" sz="1400" dirty="0">
                <a:latin typeface="Georgia" panose="02040502050405020303" pitchFamily="18" charset="0"/>
              </a:rPr>
              <a:t>b) </a:t>
            </a:r>
            <a:r>
              <a:rPr lang="cs-CZ" altLang="cs-CZ" sz="1400" b="1" dirty="0">
                <a:latin typeface="Georgia" panose="02040502050405020303" pitchFamily="18" charset="0"/>
              </a:rPr>
              <a:t>povrchy stěn </a:t>
            </a:r>
            <a:r>
              <a:rPr lang="cs-CZ" altLang="cs-CZ" sz="1400" dirty="0">
                <a:latin typeface="Georgia" panose="02040502050405020303" pitchFamily="18" charset="0"/>
              </a:rPr>
              <a:t>udržovány v bezvadném stavu a musí být snadno čistitelné..</a:t>
            </a:r>
          </a:p>
          <a:p>
            <a:pPr marL="0" indent="0" eaLnBrk="1" hangingPunct="1">
              <a:buNone/>
            </a:pPr>
            <a:r>
              <a:rPr lang="cs-CZ" altLang="cs-CZ" sz="1400" dirty="0">
                <a:latin typeface="Georgia" panose="02040502050405020303" pitchFamily="18" charset="0"/>
              </a:rPr>
              <a:t>c) </a:t>
            </a:r>
            <a:r>
              <a:rPr lang="cs-CZ" altLang="cs-CZ" sz="1400" b="1" dirty="0">
                <a:latin typeface="Georgia" panose="02040502050405020303" pitchFamily="18" charset="0"/>
              </a:rPr>
              <a:t>stropy a stropní instalace </a:t>
            </a:r>
            <a:r>
              <a:rPr lang="cs-CZ" altLang="cs-CZ" sz="1400" dirty="0">
                <a:latin typeface="Georgia" panose="02040502050405020303" pitchFamily="18" charset="0"/>
              </a:rPr>
              <a:t>konstruovány a opatřeny takovou konečnou úpravou, aby se zabránilo hromadění nečistot a omezila kondenzace, růst nežádoucích plísní a odlučování částeček</a:t>
            </a:r>
          </a:p>
          <a:p>
            <a:pPr marL="0" indent="0" eaLnBrk="1" hangingPunct="1">
              <a:buNone/>
            </a:pPr>
            <a:r>
              <a:rPr lang="cs-CZ" altLang="cs-CZ" sz="1400" dirty="0">
                <a:latin typeface="Georgia" panose="02040502050405020303" pitchFamily="18" charset="0"/>
              </a:rPr>
              <a:t>d) </a:t>
            </a:r>
            <a:r>
              <a:rPr lang="cs-CZ" altLang="cs-CZ" sz="1400" b="1" dirty="0">
                <a:latin typeface="Georgia" panose="02040502050405020303" pitchFamily="18" charset="0"/>
              </a:rPr>
              <a:t>okna a jiné otvory </a:t>
            </a:r>
            <a:r>
              <a:rPr lang="cs-CZ" altLang="cs-CZ" sz="1400" dirty="0">
                <a:latin typeface="Georgia" panose="02040502050405020303" pitchFamily="18" charset="0"/>
              </a:rPr>
              <a:t>konstruovány tak, aby se zabránilo hromadění nečistot, vybaveny sítěmi proti hmyzu, které lze při čištění snadno vyjmout.</a:t>
            </a:r>
          </a:p>
          <a:p>
            <a:pPr marL="0" indent="0" eaLnBrk="1" hangingPunct="1">
              <a:buNone/>
            </a:pPr>
            <a:r>
              <a:rPr lang="cs-CZ" altLang="cs-CZ" sz="1400" dirty="0">
                <a:latin typeface="Georgia" panose="02040502050405020303" pitchFamily="18" charset="0"/>
              </a:rPr>
              <a:t>e) </a:t>
            </a:r>
            <a:r>
              <a:rPr lang="cs-CZ" altLang="cs-CZ" sz="1400" b="1" dirty="0">
                <a:latin typeface="Georgia" panose="02040502050405020303" pitchFamily="18" charset="0"/>
              </a:rPr>
              <a:t>dveře</a:t>
            </a:r>
            <a:r>
              <a:rPr lang="cs-CZ" altLang="cs-CZ" sz="1400" dirty="0">
                <a:latin typeface="Georgia" panose="02040502050405020303" pitchFamily="18" charset="0"/>
              </a:rPr>
              <a:t> snadno čistitelné, a je-li to nezbytné, snadno dezinfikovatelné. </a:t>
            </a:r>
          </a:p>
          <a:p>
            <a:pPr marL="0" indent="0" eaLnBrk="1" hangingPunct="1">
              <a:buNone/>
            </a:pPr>
            <a:r>
              <a:rPr lang="cs-CZ" altLang="cs-CZ" sz="1400" dirty="0">
                <a:latin typeface="Georgia" panose="02040502050405020303" pitchFamily="18" charset="0"/>
              </a:rPr>
              <a:t>f) </a:t>
            </a:r>
            <a:r>
              <a:rPr lang="cs-CZ" altLang="cs-CZ" sz="1400" b="1" dirty="0">
                <a:latin typeface="Georgia" panose="02040502050405020303" pitchFamily="18" charset="0"/>
              </a:rPr>
              <a:t>povrchy  v oblastech, kde se manipuluje s potravinami </a:t>
            </a:r>
            <a:r>
              <a:rPr lang="cs-CZ" altLang="cs-CZ" sz="1400" dirty="0">
                <a:latin typeface="Georgia" panose="02040502050405020303" pitchFamily="18" charset="0"/>
              </a:rPr>
              <a:t>a zejména povrchy přicházející do styku s potravinami udržovány v bezvadném stavu a snadno čistitelné, dezinfikovatelné</a:t>
            </a:r>
          </a:p>
        </p:txBody>
      </p:sp>
      <p:sp>
        <p:nvSpPr>
          <p:cNvPr id="5" name="Nadpis 1">
            <a:extLst>
              <a:ext uri="{FF2B5EF4-FFF2-40B4-BE49-F238E27FC236}">
                <a16:creationId xmlns:a16="http://schemas.microsoft.com/office/drawing/2014/main" id="{B67C6FEC-4FD4-4EFF-90F8-BB1D33F21818}"/>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C87CD3C-B9B3-41A2-83F1-61638C5CF05C}"/>
              </a:ext>
            </a:extLst>
          </p:cNvPr>
          <p:cNvSpPr>
            <a:spLocks noGrp="1" noChangeArrowheads="1"/>
          </p:cNvSpPr>
          <p:nvPr>
            <p:ph type="title" idx="4294967295"/>
          </p:nvPr>
        </p:nvSpPr>
        <p:spPr>
          <a:xfrm>
            <a:off x="531812" y="1401632"/>
            <a:ext cx="8080375" cy="495300"/>
          </a:xfrm>
        </p:spPr>
        <p:txBody>
          <a:bodyPr>
            <a:noAutofit/>
          </a:bodyPr>
          <a:lstStyle/>
          <a:p>
            <a:pPr marL="255985" indent="-255985" algn="ctr" eaLnBrk="1" fontAlgn="auto" hangingPunct="1">
              <a:spcAft>
                <a:spcPts val="0"/>
              </a:spcAft>
              <a:defRPr/>
            </a:pPr>
            <a:r>
              <a:rPr lang="cs-CZ" altLang="cs-CZ" sz="1600" b="1" dirty="0">
                <a:solidFill>
                  <a:srgbClr val="005EA4"/>
                </a:solidFill>
                <a:latin typeface="Georgia" panose="02040502050405020303" pitchFamily="18" charset="0"/>
              </a:rPr>
              <a:t>Př. II, Kapitola II Zvláštní požadavky na prostory pro přípravu, ošetření nebo zpracování potravin (mimo pojízdných prostor uvedených v kap. III)</a:t>
            </a:r>
            <a:endParaRPr lang="cs-CZ" altLang="cs-CZ" sz="3200" b="1" dirty="0">
              <a:solidFill>
                <a:srgbClr val="005EA4"/>
              </a:solidFill>
            </a:endParaRPr>
          </a:p>
        </p:txBody>
      </p:sp>
      <p:sp>
        <p:nvSpPr>
          <p:cNvPr id="3" name="Zástupný symbol pro obsah 2">
            <a:extLst>
              <a:ext uri="{FF2B5EF4-FFF2-40B4-BE49-F238E27FC236}">
                <a16:creationId xmlns:a16="http://schemas.microsoft.com/office/drawing/2014/main" id="{AF8500F0-0379-4255-9210-9F0E2B806D4E}"/>
              </a:ext>
            </a:extLst>
          </p:cNvPr>
          <p:cNvSpPr>
            <a:spLocks noGrp="1"/>
          </p:cNvSpPr>
          <p:nvPr>
            <p:ph idx="4294967295"/>
          </p:nvPr>
        </p:nvSpPr>
        <p:spPr>
          <a:xfrm>
            <a:off x="412991" y="2091337"/>
            <a:ext cx="8318015" cy="3941763"/>
          </a:xfrm>
        </p:spPr>
        <p:txBody>
          <a:bodyPr rtlCol="0">
            <a:normAutofit/>
          </a:bodyPr>
          <a:lstStyle/>
          <a:p>
            <a:pPr marL="0" indent="0" eaLnBrk="1" fontAlgn="auto" hangingPunct="1">
              <a:buNone/>
              <a:defRPr/>
            </a:pPr>
            <a:r>
              <a:rPr lang="cs-CZ" sz="1800" dirty="0">
                <a:solidFill>
                  <a:schemeClr val="tx1">
                    <a:lumMod val="75000"/>
                    <a:lumOff val="25000"/>
                  </a:schemeClr>
                </a:solidFill>
                <a:latin typeface="Georgia" panose="02040502050405020303" pitchFamily="18" charset="0"/>
              </a:rPr>
              <a:t>2. Je-li to nezbytné, musí být k dispozici příslušenství pro čištění, dezinfekci a skladování pracovních nástrojů a pracovního vybavení. Tato příslušenství musí být konstruována z korozivzdorných materiálů a musí být snadno čistitelná s odpovídajícím přívodem teplé a studené vody. </a:t>
            </a:r>
          </a:p>
          <a:p>
            <a:pPr marL="0" indent="0" eaLnBrk="1" fontAlgn="auto" hangingPunct="1">
              <a:buNone/>
              <a:defRPr/>
            </a:pPr>
            <a:r>
              <a:rPr lang="cs-CZ" sz="1800" dirty="0">
                <a:solidFill>
                  <a:schemeClr val="tx1">
                    <a:lumMod val="75000"/>
                    <a:lumOff val="25000"/>
                  </a:schemeClr>
                </a:solidFill>
                <a:latin typeface="Georgia" panose="02040502050405020303" pitchFamily="18" charset="0"/>
              </a:rPr>
              <a:t>3. Je-li to nezbytné, musí být odpovídajícím způsobem zajištěno mytí potravin. Každá výlevka nebo jiné takové zařízení určené k mytí potravin musí mít odpovídající přívod teplé nebo studené pitné vody podle požadavků kapitoly VII a musí se udržovat v čistotě, a je-li to nezbytné, dezinfikované.</a:t>
            </a:r>
          </a:p>
          <a:p>
            <a:pPr marL="257153" indent="-257153" eaLnBrk="1" fontAlgn="auto" hangingPunct="1">
              <a:defRPr/>
            </a:pPr>
            <a:endParaRPr lang="cs-CZ" sz="1200" dirty="0">
              <a:solidFill>
                <a:schemeClr val="tx1">
                  <a:lumMod val="75000"/>
                  <a:lumOff val="25000"/>
                </a:schemeClr>
              </a:solidFill>
            </a:endParaRPr>
          </a:p>
        </p:txBody>
      </p:sp>
      <p:sp>
        <p:nvSpPr>
          <p:cNvPr id="6" name="Nadpis 1">
            <a:extLst>
              <a:ext uri="{FF2B5EF4-FFF2-40B4-BE49-F238E27FC236}">
                <a16:creationId xmlns:a16="http://schemas.microsoft.com/office/drawing/2014/main" id="{C8C3A02B-0B3D-42DD-BFEB-98A3131F19A5}"/>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a:extLst>
              <a:ext uri="{FF2B5EF4-FFF2-40B4-BE49-F238E27FC236}">
                <a16:creationId xmlns:a16="http://schemas.microsoft.com/office/drawing/2014/main" id="{402975B2-E44D-4ACB-BEF5-E5BCDE9C835A}"/>
              </a:ext>
            </a:extLst>
          </p:cNvPr>
          <p:cNvSpPr>
            <a:spLocks noGrp="1" noChangeArrowheads="1"/>
          </p:cNvSpPr>
          <p:nvPr>
            <p:ph type="title" idx="4294967295"/>
          </p:nvPr>
        </p:nvSpPr>
        <p:spPr>
          <a:xfrm>
            <a:off x="890005" y="1328139"/>
            <a:ext cx="7326274" cy="755650"/>
          </a:xfrm>
        </p:spPr>
        <p:txBody>
          <a:bodyPr>
            <a:normAutofit fontScale="90000"/>
          </a:bodyPr>
          <a:lstStyle/>
          <a:p>
            <a:pPr marL="255985" indent="-255985" algn="just" eaLnBrk="1" fontAlgn="auto" hangingPunct="1">
              <a:spcAft>
                <a:spcPts val="0"/>
              </a:spcAft>
              <a:defRPr/>
            </a:pPr>
            <a:r>
              <a:rPr lang="cs-CZ" altLang="cs-CZ" sz="1400" b="1" dirty="0">
                <a:solidFill>
                  <a:srgbClr val="005EA4"/>
                </a:solidFill>
                <a:latin typeface="Georgia" panose="02040502050405020303" pitchFamily="18" charset="0"/>
              </a:rPr>
              <a:t>Př. II, Kapitola III Požadavky na </a:t>
            </a:r>
            <a:r>
              <a:rPr lang="cs-CZ" altLang="cs-CZ" sz="1800" b="1" u="sng" dirty="0">
                <a:solidFill>
                  <a:srgbClr val="005EA4"/>
                </a:solidFill>
                <a:latin typeface="Georgia" panose="02040502050405020303" pitchFamily="18" charset="0"/>
              </a:rPr>
              <a:t>pojízdné nebo přechodné prostory </a:t>
            </a:r>
            <a:r>
              <a:rPr lang="cs-CZ" altLang="cs-CZ" sz="1400" b="1" dirty="0">
                <a:solidFill>
                  <a:srgbClr val="005EA4"/>
                </a:solidFill>
                <a:latin typeface="Georgia" panose="02040502050405020303" pitchFamily="18" charset="0"/>
              </a:rPr>
              <a:t>(například prodejní stany, stánky na trhu, pojízdné prodejny), prostory užívané především jako soukromý obytný dům, v němž se však pravidelně připravují potraviny k uvedení na trh, a na prodejní automaty</a:t>
            </a:r>
            <a:endParaRPr lang="cs-CZ" altLang="cs-CZ" sz="4000" b="1" dirty="0">
              <a:solidFill>
                <a:srgbClr val="005EA4"/>
              </a:solidFill>
            </a:endParaRPr>
          </a:p>
        </p:txBody>
      </p:sp>
      <p:sp>
        <p:nvSpPr>
          <p:cNvPr id="60419" name="Zástupný symbol pro obsah 2">
            <a:extLst>
              <a:ext uri="{FF2B5EF4-FFF2-40B4-BE49-F238E27FC236}">
                <a16:creationId xmlns:a16="http://schemas.microsoft.com/office/drawing/2014/main" id="{C821BF6D-B331-433D-9003-4E0735AFF878}"/>
              </a:ext>
            </a:extLst>
          </p:cNvPr>
          <p:cNvSpPr>
            <a:spLocks noGrp="1" noChangeArrowheads="1"/>
          </p:cNvSpPr>
          <p:nvPr>
            <p:ph idx="4294967295"/>
          </p:nvPr>
        </p:nvSpPr>
        <p:spPr>
          <a:xfrm>
            <a:off x="618745" y="2170539"/>
            <a:ext cx="7944226" cy="3890193"/>
          </a:xfrm>
        </p:spPr>
        <p:txBody>
          <a:bodyPr>
            <a:noAutofit/>
          </a:bodyPr>
          <a:lstStyle/>
          <a:p>
            <a:pPr marL="0" indent="0" eaLnBrk="1" hangingPunct="1">
              <a:lnSpc>
                <a:spcPct val="100000"/>
              </a:lnSpc>
              <a:spcBef>
                <a:spcPts val="0"/>
              </a:spcBef>
              <a:spcAft>
                <a:spcPts val="0"/>
              </a:spcAft>
              <a:buNone/>
            </a:pPr>
            <a:r>
              <a:rPr lang="cs-CZ" altLang="cs-CZ" sz="1400" dirty="0">
                <a:latin typeface="Georgia" panose="02040502050405020303" pitchFamily="18" charset="0"/>
              </a:rPr>
              <a:t>Prostory a prodejní automaty musí být v prakticky dosažitelné míře umístěny, navrženy, konstruovány a udržovány v čistotě a v dobrém stavu tak, aby nedocházelo k riziku kontaminace, zejména zvířaty a škůdci. </a:t>
            </a:r>
          </a:p>
          <a:p>
            <a:pPr marL="0" indent="0" eaLnBrk="1" hangingPunct="1">
              <a:lnSpc>
                <a:spcPct val="100000"/>
              </a:lnSpc>
              <a:spcBef>
                <a:spcPts val="0"/>
              </a:spcBef>
              <a:spcAft>
                <a:spcPts val="0"/>
              </a:spcAft>
              <a:buNone/>
            </a:pPr>
            <a:r>
              <a:rPr lang="cs-CZ" altLang="cs-CZ" sz="1400" dirty="0">
                <a:latin typeface="Georgia" panose="02040502050405020303" pitchFamily="18" charset="0"/>
              </a:rPr>
              <a:t>Zejména musí být, je-li to nezbytné: </a:t>
            </a:r>
          </a:p>
          <a:p>
            <a:pPr algn="just" eaLnBrk="1" hangingPunct="1">
              <a:lnSpc>
                <a:spcPct val="100000"/>
              </a:lnSpc>
              <a:spcBef>
                <a:spcPts val="0"/>
              </a:spcBef>
              <a:spcAft>
                <a:spcPts val="0"/>
              </a:spcAft>
              <a:buFont typeface="Wingdings" panose="05000000000000000000" pitchFamily="2" charset="2"/>
              <a:buChar char="Ø"/>
            </a:pPr>
            <a:r>
              <a:rPr lang="cs-CZ" altLang="cs-CZ" sz="1400" dirty="0">
                <a:latin typeface="Georgia" panose="02040502050405020303" pitchFamily="18" charset="0"/>
              </a:rPr>
              <a:t> k dispozici vhodná zařízení pro udržování odpovídající osobní </a:t>
            </a:r>
          </a:p>
          <a:p>
            <a:pPr algn="just" eaLnBrk="1" hangingPunct="1">
              <a:lnSpc>
                <a:spcPct val="100000"/>
              </a:lnSpc>
              <a:spcBef>
                <a:spcPts val="0"/>
              </a:spcBef>
              <a:spcAft>
                <a:spcPts val="0"/>
              </a:spcAft>
              <a:buFont typeface="Wingdings" panose="05000000000000000000" pitchFamily="2" charset="2"/>
              <a:buChar char="Ø"/>
            </a:pPr>
            <a:r>
              <a:rPr lang="cs-CZ" altLang="cs-CZ" sz="1400" dirty="0">
                <a:latin typeface="Georgia" panose="02040502050405020303" pitchFamily="18" charset="0"/>
              </a:rPr>
              <a:t> povrchy přicházející do styku s potravinami v bezvadném stavu a snadno čistitelné, dezinfikovatelné. To vyžaduje použití hladkých, omyvatelných a korozivzdorných netoxických materiálů</a:t>
            </a:r>
          </a:p>
          <a:p>
            <a:pPr eaLnBrk="1" hangingPunct="1">
              <a:lnSpc>
                <a:spcPct val="100000"/>
              </a:lnSpc>
              <a:spcBef>
                <a:spcPts val="0"/>
              </a:spcBef>
              <a:spcAft>
                <a:spcPts val="0"/>
              </a:spcAft>
              <a:buFont typeface="Wingdings" panose="05000000000000000000" pitchFamily="2" charset="2"/>
              <a:buChar char="Ø"/>
            </a:pPr>
            <a:r>
              <a:rPr lang="cs-CZ" altLang="cs-CZ" sz="1400" dirty="0">
                <a:latin typeface="Georgia" panose="02040502050405020303" pitchFamily="18" charset="0"/>
              </a:rPr>
              <a:t> odpovídajícím způsobem zajištěno čištění</a:t>
            </a:r>
          </a:p>
          <a:p>
            <a:pPr>
              <a:lnSpc>
                <a:spcPct val="100000"/>
              </a:lnSpc>
              <a:spcBef>
                <a:spcPts val="0"/>
              </a:spcBef>
              <a:spcAft>
                <a:spcPts val="0"/>
              </a:spcAft>
              <a:buFont typeface="Wingdings" panose="05000000000000000000" pitchFamily="2" charset="2"/>
              <a:buChar char="Ø"/>
            </a:pPr>
            <a:r>
              <a:rPr lang="cs-CZ" altLang="cs-CZ" sz="1400" dirty="0">
                <a:latin typeface="Georgia" panose="02040502050405020303" pitchFamily="18" charset="0"/>
              </a:rPr>
              <a:t> odpovídajícím způsobem zajištěno, aby čištění potravin, jeli součástí postupu prováděného potravinářským podnikem, bylo prováděno hygienicky;</a:t>
            </a:r>
          </a:p>
          <a:p>
            <a:pPr>
              <a:lnSpc>
                <a:spcPct val="100000"/>
              </a:lnSpc>
              <a:spcBef>
                <a:spcPts val="0"/>
              </a:spcBef>
              <a:spcAft>
                <a:spcPts val="0"/>
              </a:spcAft>
              <a:buFont typeface="Wingdings" panose="05000000000000000000" pitchFamily="2" charset="2"/>
              <a:buChar char="Ø"/>
            </a:pPr>
            <a:r>
              <a:rPr lang="cs-CZ" altLang="cs-CZ" sz="1400" dirty="0">
                <a:latin typeface="Georgia" panose="02040502050405020303" pitchFamily="18" charset="0"/>
              </a:rPr>
              <a:t> k dispozici odpovídající přívod teplé nebo studené pitné vody;</a:t>
            </a:r>
          </a:p>
          <a:p>
            <a:pPr>
              <a:lnSpc>
                <a:spcPct val="100000"/>
              </a:lnSpc>
              <a:spcBef>
                <a:spcPts val="0"/>
              </a:spcBef>
              <a:spcAft>
                <a:spcPts val="0"/>
              </a:spcAft>
              <a:buFont typeface="Wingdings" panose="05000000000000000000" pitchFamily="2" charset="2"/>
              <a:buChar char="Ø"/>
            </a:pPr>
            <a:r>
              <a:rPr lang="cs-CZ" altLang="cs-CZ" sz="1400" dirty="0">
                <a:latin typeface="Georgia" panose="02040502050405020303" pitchFamily="18" charset="0"/>
              </a:rPr>
              <a:t> k dispozici odpovídající systémy nebo zařízení pro hygienické skladování a likvidaci nebezpečných nebo nepoživatelných látek a odpadů (ať kapalných nebo pevných);</a:t>
            </a:r>
          </a:p>
          <a:p>
            <a:pPr>
              <a:lnSpc>
                <a:spcPct val="100000"/>
              </a:lnSpc>
              <a:spcBef>
                <a:spcPts val="0"/>
              </a:spcBef>
              <a:spcAft>
                <a:spcPts val="0"/>
              </a:spcAft>
              <a:buFont typeface="Wingdings" panose="05000000000000000000" pitchFamily="2" charset="2"/>
              <a:buChar char="Ø"/>
            </a:pPr>
            <a:r>
              <a:rPr lang="cs-CZ" altLang="cs-CZ" sz="1400" dirty="0">
                <a:latin typeface="Georgia" panose="02040502050405020303" pitchFamily="18" charset="0"/>
              </a:rPr>
              <a:t> k dispozici odpovídající zařízení nebo systémy pro udržování a monitorování vhodných teplotních podmínek pro potraviny;</a:t>
            </a:r>
          </a:p>
          <a:p>
            <a:pPr>
              <a:lnSpc>
                <a:spcPct val="100000"/>
              </a:lnSpc>
              <a:spcBef>
                <a:spcPts val="0"/>
              </a:spcBef>
              <a:spcAft>
                <a:spcPts val="0"/>
              </a:spcAft>
              <a:buFont typeface="Wingdings" panose="05000000000000000000" pitchFamily="2" charset="2"/>
              <a:buChar char="Ø"/>
            </a:pPr>
            <a:r>
              <a:rPr lang="cs-CZ" altLang="cs-CZ" sz="1400" dirty="0">
                <a:latin typeface="Georgia" panose="02040502050405020303" pitchFamily="18" charset="0"/>
              </a:rPr>
              <a:t> potraviny ukládány tak, aby v prakticky dosažitelné míře nedocházelo k riziku kontaminace.</a:t>
            </a:r>
          </a:p>
        </p:txBody>
      </p:sp>
      <p:sp>
        <p:nvSpPr>
          <p:cNvPr id="5" name="Nadpis 1">
            <a:extLst>
              <a:ext uri="{FF2B5EF4-FFF2-40B4-BE49-F238E27FC236}">
                <a16:creationId xmlns:a16="http://schemas.microsoft.com/office/drawing/2014/main" id="{348FA6AF-339A-4C5F-8995-BA155D14CD9A}"/>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E85C382-EA9D-42D0-9202-333FA811F914}"/>
              </a:ext>
            </a:extLst>
          </p:cNvPr>
          <p:cNvSpPr>
            <a:spLocks noGrp="1" noChangeArrowheads="1"/>
          </p:cNvSpPr>
          <p:nvPr>
            <p:ph type="title" idx="4294967295"/>
          </p:nvPr>
        </p:nvSpPr>
        <p:spPr>
          <a:xfrm>
            <a:off x="785932" y="1384827"/>
            <a:ext cx="7173774" cy="495300"/>
          </a:xfrm>
        </p:spPr>
        <p:txBody>
          <a:bodyPr>
            <a:normAutofit fontScale="90000"/>
          </a:bodyPr>
          <a:lstStyle/>
          <a:p>
            <a:pPr marL="255985" indent="-255985" algn="ctr" eaLnBrk="1" fontAlgn="auto" hangingPunct="1">
              <a:spcAft>
                <a:spcPts val="0"/>
              </a:spcAft>
              <a:defRPr/>
            </a:pPr>
            <a:r>
              <a:rPr lang="cs-CZ" altLang="cs-CZ" sz="1400" b="1" dirty="0">
                <a:solidFill>
                  <a:srgbClr val="005EA4"/>
                </a:solidFill>
                <a:latin typeface="Georgia" panose="02040502050405020303" pitchFamily="18" charset="0"/>
              </a:rPr>
              <a:t>Kapitola II Zvláštní požadavky na prostory pro přípravu, ošetření nebo zpracování potravin (s výjimkou prostor pro stravování a prostor uvedených v kapitole III)</a:t>
            </a:r>
            <a:endParaRPr lang="cs-CZ" altLang="cs-CZ" sz="2800" b="1" dirty="0">
              <a:solidFill>
                <a:srgbClr val="005EA4"/>
              </a:solidFill>
            </a:endParaRPr>
          </a:p>
        </p:txBody>
      </p:sp>
      <p:sp>
        <p:nvSpPr>
          <p:cNvPr id="62466" name="Zástupný symbol pro obsah 2">
            <a:extLst>
              <a:ext uri="{FF2B5EF4-FFF2-40B4-BE49-F238E27FC236}">
                <a16:creationId xmlns:a16="http://schemas.microsoft.com/office/drawing/2014/main" id="{5A0A7EF3-3D58-4DA8-8AB1-F655F678B07B}"/>
              </a:ext>
            </a:extLst>
          </p:cNvPr>
          <p:cNvSpPr>
            <a:spLocks noGrp="1" noChangeArrowheads="1"/>
          </p:cNvSpPr>
          <p:nvPr>
            <p:ph idx="4294967295"/>
          </p:nvPr>
        </p:nvSpPr>
        <p:spPr>
          <a:xfrm>
            <a:off x="785931" y="2288583"/>
            <a:ext cx="7745949" cy="2857751"/>
          </a:xfrm>
        </p:spPr>
        <p:txBody>
          <a:bodyPr>
            <a:normAutofit/>
          </a:bodyPr>
          <a:lstStyle/>
          <a:p>
            <a:pPr eaLnBrk="1" hangingPunct="1">
              <a:buFont typeface="Wingdings" panose="05000000000000000000" pitchFamily="2" charset="2"/>
              <a:buChar char="Ø"/>
            </a:pPr>
            <a:r>
              <a:rPr lang="cs-CZ" altLang="cs-CZ" sz="1400" dirty="0">
                <a:latin typeface="Georgia" panose="02040502050405020303" pitchFamily="18" charset="0"/>
              </a:rPr>
              <a:t> odpovídajícím způsobem zajištěno, aby čištění potravin, jeli součástí postupu prováděného potravinářským podnikem, bylo prováděno hygienicky</a:t>
            </a:r>
          </a:p>
          <a:p>
            <a:pPr eaLnBrk="1" hangingPunct="1">
              <a:buFont typeface="Wingdings" panose="05000000000000000000" pitchFamily="2" charset="2"/>
              <a:buChar char="Ø"/>
            </a:pPr>
            <a:r>
              <a:rPr lang="cs-CZ" altLang="cs-CZ" sz="1400" dirty="0">
                <a:latin typeface="Georgia" panose="02040502050405020303" pitchFamily="18" charset="0"/>
              </a:rPr>
              <a:t> k dispozici odpovídající přívod teplé nebo studené pitné vody</a:t>
            </a:r>
          </a:p>
          <a:p>
            <a:pPr eaLnBrk="1" hangingPunct="1">
              <a:buFont typeface="Wingdings" panose="05000000000000000000" pitchFamily="2" charset="2"/>
              <a:buChar char="Ø"/>
            </a:pPr>
            <a:r>
              <a:rPr lang="cs-CZ" altLang="cs-CZ" sz="1400" dirty="0">
                <a:latin typeface="Georgia" panose="02040502050405020303" pitchFamily="18" charset="0"/>
              </a:rPr>
              <a:t> k dispozici odpovídající systémy nebo zařízení pro hygienické skladování a likvidaci nebezpečných nebo nepoživatelných látek a odpadů (ať kapalných nebo pevných)</a:t>
            </a:r>
          </a:p>
          <a:p>
            <a:pPr eaLnBrk="1" hangingPunct="1">
              <a:buFont typeface="Wingdings" panose="05000000000000000000" pitchFamily="2" charset="2"/>
              <a:buChar char="Ø"/>
            </a:pPr>
            <a:r>
              <a:rPr lang="cs-CZ" altLang="cs-CZ" sz="1400" dirty="0">
                <a:latin typeface="Georgia" panose="02040502050405020303" pitchFamily="18" charset="0"/>
              </a:rPr>
              <a:t> k dispozici odpovídající zařízení nebo systémy pro udržování a monitorování vhodných teplotních podmínek pro potraviny</a:t>
            </a:r>
          </a:p>
          <a:p>
            <a:pPr eaLnBrk="1" hangingPunct="1">
              <a:buFont typeface="Wingdings" panose="05000000000000000000" pitchFamily="2" charset="2"/>
              <a:buChar char="Ø"/>
            </a:pPr>
            <a:r>
              <a:rPr lang="cs-CZ" altLang="cs-CZ" sz="1400" dirty="0">
                <a:latin typeface="Georgia" panose="02040502050405020303" pitchFamily="18" charset="0"/>
              </a:rPr>
              <a:t> potraviny ukládány tak, aby v prakticky dosažitelné míře nedocházelo k riziku kontaminace</a:t>
            </a:r>
            <a:endParaRPr lang="cs-CZ" altLang="cs-CZ" sz="1400" dirty="0"/>
          </a:p>
        </p:txBody>
      </p:sp>
      <p:sp>
        <p:nvSpPr>
          <p:cNvPr id="5" name="Nadpis 1">
            <a:extLst>
              <a:ext uri="{FF2B5EF4-FFF2-40B4-BE49-F238E27FC236}">
                <a16:creationId xmlns:a16="http://schemas.microsoft.com/office/drawing/2014/main" id="{B76BB88A-1A62-4AD3-AA28-CAB57FAA1D72}"/>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a:extLst>
              <a:ext uri="{FF2B5EF4-FFF2-40B4-BE49-F238E27FC236}">
                <a16:creationId xmlns:a16="http://schemas.microsoft.com/office/drawing/2014/main" id="{F86668AE-6A0A-485C-91C5-631A5A07AA0B}"/>
              </a:ext>
            </a:extLst>
          </p:cNvPr>
          <p:cNvSpPr>
            <a:spLocks noGrp="1" noChangeArrowheads="1"/>
          </p:cNvSpPr>
          <p:nvPr>
            <p:ph type="title" idx="4294967295"/>
          </p:nvPr>
        </p:nvSpPr>
        <p:spPr>
          <a:xfrm>
            <a:off x="2954797" y="1547419"/>
            <a:ext cx="2808288" cy="379412"/>
          </a:xfrm>
        </p:spPr>
        <p:txBody>
          <a:bodyPr/>
          <a:lstStyle/>
          <a:p>
            <a:pPr marL="255985" indent="-255985" eaLnBrk="1" fontAlgn="auto" hangingPunct="1">
              <a:spcAft>
                <a:spcPts val="0"/>
              </a:spcAft>
              <a:defRPr/>
            </a:pPr>
            <a:r>
              <a:rPr lang="cs-CZ" altLang="cs-CZ" sz="1650" dirty="0">
                <a:solidFill>
                  <a:srgbClr val="005EA4"/>
                </a:solidFill>
                <a:latin typeface="Georgia" panose="02040502050405020303" pitchFamily="18" charset="0"/>
              </a:rPr>
              <a:t>Kapitola IV Přeprava</a:t>
            </a:r>
            <a:endParaRPr lang="cs-CZ" altLang="cs-CZ" dirty="0">
              <a:solidFill>
                <a:srgbClr val="005EA4"/>
              </a:solidFill>
            </a:endParaRPr>
          </a:p>
        </p:txBody>
      </p:sp>
      <p:sp>
        <p:nvSpPr>
          <p:cNvPr id="64515" name="Zástupný symbol pro obsah 2">
            <a:extLst>
              <a:ext uri="{FF2B5EF4-FFF2-40B4-BE49-F238E27FC236}">
                <a16:creationId xmlns:a16="http://schemas.microsoft.com/office/drawing/2014/main" id="{1FE21D38-9179-4DA4-A447-09714A1E817E}"/>
              </a:ext>
            </a:extLst>
          </p:cNvPr>
          <p:cNvSpPr>
            <a:spLocks noGrp="1" noChangeArrowheads="1"/>
          </p:cNvSpPr>
          <p:nvPr>
            <p:ph idx="4294967295"/>
          </p:nvPr>
        </p:nvSpPr>
        <p:spPr>
          <a:xfrm>
            <a:off x="600593" y="2146111"/>
            <a:ext cx="7942813" cy="3671887"/>
          </a:xfrm>
        </p:spPr>
        <p:txBody>
          <a:bodyPr/>
          <a:lstStyle/>
          <a:p>
            <a:pPr eaLnBrk="1" hangingPunct="1">
              <a:buFont typeface="Wingdings" panose="05000000000000000000" pitchFamily="2" charset="2"/>
              <a:buChar char="Ø"/>
            </a:pPr>
            <a:r>
              <a:rPr lang="cs-CZ" altLang="cs-CZ" sz="1350" dirty="0">
                <a:latin typeface="Georgia" panose="02040502050405020303" pitchFamily="18" charset="0"/>
              </a:rPr>
              <a:t> DP nebo kontejnery používané pro přepravu potravin musí být udržovány v čistotě a v dobrém stavu, aby chránily potraviny před kontaminací a aby umožnily odpovídající čistění nebo dezinfekci</a:t>
            </a:r>
          </a:p>
          <a:p>
            <a:pPr eaLnBrk="1" hangingPunct="1">
              <a:buFont typeface="Wingdings" panose="05000000000000000000" pitchFamily="2" charset="2"/>
              <a:buChar char="Ø"/>
            </a:pPr>
            <a:r>
              <a:rPr lang="cs-CZ" altLang="cs-CZ" sz="1350" dirty="0">
                <a:latin typeface="Georgia" panose="02040502050405020303" pitchFamily="18" charset="0"/>
              </a:rPr>
              <a:t> Skříně ve vozidlech nebo kontejnery se nesmí používat na přepravu ničeho jiného než potravin, pokud by to mohlo způsobit kontaminaci. </a:t>
            </a:r>
          </a:p>
          <a:p>
            <a:pPr eaLnBrk="1" hangingPunct="1">
              <a:buFont typeface="Wingdings" panose="05000000000000000000" pitchFamily="2" charset="2"/>
              <a:buChar char="Ø"/>
            </a:pPr>
            <a:r>
              <a:rPr lang="cs-CZ" altLang="cs-CZ" sz="1350" dirty="0">
                <a:latin typeface="Georgia" panose="02040502050405020303" pitchFamily="18" charset="0"/>
              </a:rPr>
              <a:t> Pokud jsou DP nebo kontejnery používány k přepravě čehokoli jiného než potravin nebo pokud se různé druhy potravin přepravují současně, musí být výrobky, je-li to nezbytné, účinným způsobem odděleny. </a:t>
            </a:r>
          </a:p>
          <a:p>
            <a:pPr eaLnBrk="1" hangingPunct="1">
              <a:buFont typeface="Wingdings" panose="05000000000000000000" pitchFamily="2" charset="2"/>
              <a:buChar char="Ø"/>
            </a:pPr>
            <a:r>
              <a:rPr lang="cs-CZ" altLang="cs-CZ" sz="1350" dirty="0">
                <a:latin typeface="Georgia" panose="02040502050405020303" pitchFamily="18" charset="0"/>
              </a:rPr>
              <a:t> Potraviny bez obalu v tekutém nebo granulovaném stavu nebo v prášku se musí přepravovat v nádobách nebo v kontejnerech/cisternách vyhrazených pro přepravu potravin. Tyto nádrže musí být označeny zřetelným a nesmazatelným způsobem, aby bylo zřejmé, že jsou používány pro přepravu potravin, nebo musí být označeny slovy „Pouze pro potraviny“. </a:t>
            </a:r>
          </a:p>
        </p:txBody>
      </p:sp>
      <p:sp>
        <p:nvSpPr>
          <p:cNvPr id="5" name="Nadpis 1">
            <a:extLst>
              <a:ext uri="{FF2B5EF4-FFF2-40B4-BE49-F238E27FC236}">
                <a16:creationId xmlns:a16="http://schemas.microsoft.com/office/drawing/2014/main" id="{64B76F61-AD4F-42BD-B2E5-623BC42E85B0}"/>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Zástupný symbol pro obsah 1">
            <a:extLst>
              <a:ext uri="{FF2B5EF4-FFF2-40B4-BE49-F238E27FC236}">
                <a16:creationId xmlns:a16="http://schemas.microsoft.com/office/drawing/2014/main" id="{5738AEB2-BC23-4CCC-9B98-8BFFCAFA0716}"/>
              </a:ext>
            </a:extLst>
          </p:cNvPr>
          <p:cNvSpPr>
            <a:spLocks noGrp="1" noChangeArrowheads="1"/>
          </p:cNvSpPr>
          <p:nvPr>
            <p:ph idx="4294967295"/>
          </p:nvPr>
        </p:nvSpPr>
        <p:spPr>
          <a:xfrm>
            <a:off x="604563" y="2082877"/>
            <a:ext cx="7386742" cy="3962743"/>
          </a:xfrm>
        </p:spPr>
        <p:txBody>
          <a:bodyPr>
            <a:normAutofit/>
          </a:bodyPr>
          <a:lstStyle/>
          <a:p>
            <a:pPr eaLnBrk="1" hangingPunct="1">
              <a:spcBef>
                <a:spcPct val="0"/>
              </a:spcBef>
              <a:buFont typeface="Wingdings" panose="05000000000000000000" pitchFamily="2" charset="2"/>
              <a:buChar char="Ø"/>
            </a:pPr>
            <a:r>
              <a:rPr lang="cs-CZ" altLang="cs-CZ" sz="1600" dirty="0">
                <a:solidFill>
                  <a:srgbClr val="000000"/>
                </a:solidFill>
                <a:latin typeface="Georgia" panose="02040502050405020303" pitchFamily="18" charset="0"/>
              </a:rPr>
              <a:t> Pokud byly dopravní prostředky nebo kontejnery použity pro přepravu čehokoli jiného vedle potravin nebo pro přepravu různých druhů potravin, musí být mezi jednotlivými nakládkami provedeno účinné čištění, aby se zabránilo riziku kontaminace. </a:t>
            </a:r>
          </a:p>
          <a:p>
            <a:pPr marL="0" indent="0" eaLnBrk="1" hangingPunct="1">
              <a:spcBef>
                <a:spcPct val="0"/>
              </a:spcBef>
              <a:buNone/>
            </a:pPr>
            <a:endParaRPr lang="cs-CZ" altLang="cs-CZ" sz="1600" dirty="0">
              <a:solidFill>
                <a:srgbClr val="000000"/>
              </a:solidFill>
              <a:latin typeface="Georgia" panose="02040502050405020303" pitchFamily="18" charset="0"/>
            </a:endParaRPr>
          </a:p>
          <a:p>
            <a:pPr eaLnBrk="1" hangingPunct="1">
              <a:spcBef>
                <a:spcPct val="0"/>
              </a:spcBef>
              <a:buFont typeface="Wingdings" panose="05000000000000000000" pitchFamily="2" charset="2"/>
              <a:buChar char="Ø"/>
            </a:pPr>
            <a:r>
              <a:rPr lang="cs-CZ" altLang="cs-CZ" sz="1600" dirty="0">
                <a:solidFill>
                  <a:srgbClr val="000000"/>
                </a:solidFill>
                <a:latin typeface="Georgia" panose="02040502050405020303" pitchFamily="18" charset="0"/>
              </a:rPr>
              <a:t> Potraviny v dopravních prostředcích nebo v kontejnerech musí být uloženy a chráněny tak, aby riziko kontaminace bylo sníženo na minimum. </a:t>
            </a:r>
          </a:p>
          <a:p>
            <a:pPr marL="0" indent="0" eaLnBrk="1" hangingPunct="1">
              <a:spcBef>
                <a:spcPct val="0"/>
              </a:spcBef>
              <a:buNone/>
            </a:pPr>
            <a:endParaRPr lang="cs-CZ" altLang="cs-CZ" sz="1600" dirty="0">
              <a:solidFill>
                <a:srgbClr val="000000"/>
              </a:solidFill>
              <a:latin typeface="Georgia" panose="02040502050405020303" pitchFamily="18" charset="0"/>
            </a:endParaRPr>
          </a:p>
          <a:p>
            <a:pPr eaLnBrk="1" hangingPunct="1">
              <a:spcBef>
                <a:spcPct val="0"/>
              </a:spcBef>
              <a:buFont typeface="Wingdings" panose="05000000000000000000" pitchFamily="2" charset="2"/>
              <a:buChar char="Ø"/>
            </a:pPr>
            <a:r>
              <a:rPr lang="cs-CZ" altLang="cs-CZ" sz="1600" dirty="0">
                <a:solidFill>
                  <a:srgbClr val="000000"/>
                </a:solidFill>
                <a:latin typeface="Georgia" panose="02040502050405020303" pitchFamily="18" charset="0"/>
              </a:rPr>
              <a:t> Je-li to nezbytné, musí být dopravní prostředky nebo kontejnery používané pro přepravu potravin schopné udržovat potraviny při vhodných teplotách a musí umožňovat monitorování těchto teplot</a:t>
            </a:r>
            <a:r>
              <a:rPr lang="cs-CZ" altLang="cs-CZ" sz="1800" dirty="0">
                <a:solidFill>
                  <a:srgbClr val="000000"/>
                </a:solidFill>
              </a:rPr>
              <a:t>.</a:t>
            </a:r>
          </a:p>
          <a:p>
            <a:pPr marL="0" indent="0" eaLnBrk="1" hangingPunct="1"/>
            <a:endParaRPr lang="cs-CZ" altLang="en-US" sz="1600" dirty="0"/>
          </a:p>
        </p:txBody>
      </p:sp>
      <p:sp>
        <p:nvSpPr>
          <p:cNvPr id="5" name="Nadpis 1">
            <a:extLst>
              <a:ext uri="{FF2B5EF4-FFF2-40B4-BE49-F238E27FC236}">
                <a16:creationId xmlns:a16="http://schemas.microsoft.com/office/drawing/2014/main" id="{81B6D250-992C-4121-9348-188D5C2BA66A}"/>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
        <p:nvSpPr>
          <p:cNvPr id="6" name="Nadpis 1">
            <a:extLst>
              <a:ext uri="{FF2B5EF4-FFF2-40B4-BE49-F238E27FC236}">
                <a16:creationId xmlns:a16="http://schemas.microsoft.com/office/drawing/2014/main" id="{E300EE1B-E9B7-4CCA-9759-E7A87B60E3F5}"/>
              </a:ext>
            </a:extLst>
          </p:cNvPr>
          <p:cNvSpPr txBox="1">
            <a:spLocks noChangeArrowheads="1"/>
          </p:cNvSpPr>
          <p:nvPr/>
        </p:nvSpPr>
        <p:spPr>
          <a:xfrm>
            <a:off x="2954797" y="1547419"/>
            <a:ext cx="2808288" cy="3794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255985" indent="-255985">
              <a:defRPr/>
            </a:pPr>
            <a:r>
              <a:rPr lang="cs-CZ" altLang="cs-CZ" sz="1650">
                <a:solidFill>
                  <a:srgbClr val="005EA4"/>
                </a:solidFill>
                <a:latin typeface="Georgia" panose="02040502050405020303" pitchFamily="18" charset="0"/>
              </a:rPr>
              <a:t>Kapitola IV Přeprava</a:t>
            </a:r>
            <a:endParaRPr lang="cs-CZ" altLang="cs-CZ" dirty="0">
              <a:solidFill>
                <a:srgbClr val="005EA4"/>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1341743-EB99-45A8-8C2F-31A56E03AC95}"/>
              </a:ext>
            </a:extLst>
          </p:cNvPr>
          <p:cNvSpPr>
            <a:spLocks noGrp="1" noChangeArrowheads="1"/>
          </p:cNvSpPr>
          <p:nvPr>
            <p:ph type="title" idx="4294967295"/>
          </p:nvPr>
        </p:nvSpPr>
        <p:spPr>
          <a:xfrm>
            <a:off x="2363788" y="882650"/>
            <a:ext cx="6780212" cy="647700"/>
          </a:xfrm>
        </p:spPr>
        <p:txBody>
          <a:bodyPr>
            <a:normAutofit fontScale="90000"/>
          </a:bodyPr>
          <a:lstStyle/>
          <a:p>
            <a:pPr>
              <a:defRPr/>
            </a:pPr>
            <a:r>
              <a:rPr lang="cs-CZ" b="1" dirty="0">
                <a:solidFill>
                  <a:srgbClr val="005EA4"/>
                </a:solidFill>
                <a:effectLst>
                  <a:outerShdw blurRad="38100" dist="38100" dir="2700000" algn="tl">
                    <a:srgbClr val="000000">
                      <a:alpha val="43137"/>
                    </a:srgbClr>
                  </a:outerShdw>
                </a:effectLst>
              </a:rPr>
              <a:t>„Hygienický balíček“</a:t>
            </a:r>
          </a:p>
        </p:txBody>
      </p:sp>
      <p:sp>
        <p:nvSpPr>
          <p:cNvPr id="69635" name="Text Box 3">
            <a:extLst>
              <a:ext uri="{FF2B5EF4-FFF2-40B4-BE49-F238E27FC236}">
                <a16:creationId xmlns:a16="http://schemas.microsoft.com/office/drawing/2014/main" id="{AA1C27F6-2C84-465D-9BC6-A979E2688F01}"/>
              </a:ext>
            </a:extLst>
          </p:cNvPr>
          <p:cNvSpPr txBox="1">
            <a:spLocks noChangeArrowheads="1"/>
          </p:cNvSpPr>
          <p:nvPr/>
        </p:nvSpPr>
        <p:spPr bwMode="auto">
          <a:xfrm>
            <a:off x="1763317" y="2281238"/>
            <a:ext cx="1512094" cy="438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4" tIns="34287" rIns="68574" bIns="3428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cs-CZ" sz="2400" b="1" dirty="0">
                <a:effectLst>
                  <a:outerShdw blurRad="38100" dist="38100" dir="2700000" algn="tl">
                    <a:srgbClr val="000000">
                      <a:alpha val="43137"/>
                    </a:srgbClr>
                  </a:outerShdw>
                </a:effectLst>
                <a:latin typeface="+mj-lt"/>
              </a:rPr>
              <a:t>852/2004</a:t>
            </a:r>
          </a:p>
        </p:txBody>
      </p:sp>
      <p:sp>
        <p:nvSpPr>
          <p:cNvPr id="69636" name="Text Box 4">
            <a:extLst>
              <a:ext uri="{FF2B5EF4-FFF2-40B4-BE49-F238E27FC236}">
                <a16:creationId xmlns:a16="http://schemas.microsoft.com/office/drawing/2014/main" id="{036A5543-AE11-41BD-B6CF-41E8CC5FB1AE}"/>
              </a:ext>
            </a:extLst>
          </p:cNvPr>
          <p:cNvSpPr txBox="1">
            <a:spLocks noChangeArrowheads="1"/>
          </p:cNvSpPr>
          <p:nvPr/>
        </p:nvSpPr>
        <p:spPr bwMode="auto">
          <a:xfrm>
            <a:off x="2127648" y="4341019"/>
            <a:ext cx="1512094" cy="438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4" tIns="34287" rIns="68574" bIns="3428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cs-CZ" sz="2400" b="1" dirty="0">
                <a:effectLst>
                  <a:outerShdw blurRad="38100" dist="38100" dir="2700000" algn="tl">
                    <a:srgbClr val="000000">
                      <a:alpha val="43137"/>
                    </a:srgbClr>
                  </a:outerShdw>
                </a:effectLst>
                <a:latin typeface="+mj-lt"/>
              </a:rPr>
              <a:t>853/2004</a:t>
            </a:r>
          </a:p>
        </p:txBody>
      </p:sp>
      <p:sp>
        <p:nvSpPr>
          <p:cNvPr id="69637" name="Text Box 5">
            <a:extLst>
              <a:ext uri="{FF2B5EF4-FFF2-40B4-BE49-F238E27FC236}">
                <a16:creationId xmlns:a16="http://schemas.microsoft.com/office/drawing/2014/main" id="{CAECBBAE-A497-45DE-BE41-8CAAEB233080}"/>
              </a:ext>
            </a:extLst>
          </p:cNvPr>
          <p:cNvSpPr txBox="1">
            <a:spLocks noChangeArrowheads="1"/>
          </p:cNvSpPr>
          <p:nvPr/>
        </p:nvSpPr>
        <p:spPr bwMode="auto">
          <a:xfrm>
            <a:off x="5598320" y="2230041"/>
            <a:ext cx="1512094" cy="438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4" tIns="34287" rIns="68574" bIns="3428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cs-CZ" sz="2400" b="1" dirty="0">
                <a:effectLst>
                  <a:outerShdw blurRad="38100" dist="38100" dir="2700000" algn="tl">
                    <a:srgbClr val="000000">
                      <a:alpha val="43137"/>
                    </a:srgbClr>
                  </a:outerShdw>
                </a:effectLst>
                <a:latin typeface="+mj-lt"/>
              </a:rPr>
              <a:t>625/2017</a:t>
            </a:r>
          </a:p>
        </p:txBody>
      </p:sp>
      <p:sp>
        <p:nvSpPr>
          <p:cNvPr id="69638" name="Text Box 6">
            <a:extLst>
              <a:ext uri="{FF2B5EF4-FFF2-40B4-BE49-F238E27FC236}">
                <a16:creationId xmlns:a16="http://schemas.microsoft.com/office/drawing/2014/main" id="{27833CEC-72CF-42D6-A83B-296D7E663816}"/>
              </a:ext>
            </a:extLst>
          </p:cNvPr>
          <p:cNvSpPr txBox="1">
            <a:spLocks noChangeArrowheads="1"/>
          </p:cNvSpPr>
          <p:nvPr/>
        </p:nvSpPr>
        <p:spPr bwMode="auto">
          <a:xfrm>
            <a:off x="5517359" y="4132842"/>
            <a:ext cx="2256198" cy="992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4" tIns="34287" rIns="68574" bIns="3428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cs-CZ" sz="2400" b="1" dirty="0">
                <a:effectLst>
                  <a:outerShdw blurRad="38100" dist="38100" dir="2700000" algn="tl">
                    <a:srgbClr val="000000">
                      <a:alpha val="43137"/>
                    </a:srgbClr>
                  </a:outerShdw>
                </a:effectLst>
                <a:latin typeface="+mj-lt"/>
              </a:rPr>
              <a:t>2019/627</a:t>
            </a:r>
          </a:p>
          <a:p>
            <a:pPr eaLnBrk="1" hangingPunct="1">
              <a:spcBef>
                <a:spcPct val="50000"/>
              </a:spcBef>
              <a:defRPr/>
            </a:pPr>
            <a:r>
              <a:rPr lang="cs-CZ" sz="2400" b="1" dirty="0">
                <a:effectLst>
                  <a:outerShdw blurRad="38100" dist="38100" dir="2700000" algn="tl">
                    <a:srgbClr val="000000">
                      <a:alpha val="43137"/>
                    </a:srgbClr>
                  </a:outerShdw>
                </a:effectLst>
                <a:latin typeface="+mj-lt"/>
              </a:rPr>
              <a:t>2019/624</a:t>
            </a:r>
          </a:p>
        </p:txBody>
      </p:sp>
      <p:sp>
        <p:nvSpPr>
          <p:cNvPr id="13319" name="Text Box 7">
            <a:extLst>
              <a:ext uri="{FF2B5EF4-FFF2-40B4-BE49-F238E27FC236}">
                <a16:creationId xmlns:a16="http://schemas.microsoft.com/office/drawing/2014/main" id="{8FFB59A6-DE2D-4D5C-A4A4-7DA2A3C34F65}"/>
              </a:ext>
            </a:extLst>
          </p:cNvPr>
          <p:cNvSpPr txBox="1">
            <a:spLocks noChangeArrowheads="1"/>
          </p:cNvSpPr>
          <p:nvPr/>
        </p:nvSpPr>
        <p:spPr bwMode="auto">
          <a:xfrm>
            <a:off x="3463528" y="1663305"/>
            <a:ext cx="1890713" cy="353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4" tIns="34287" rIns="68574" bIns="34287">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cs-CZ" altLang="cs-CZ" sz="22500" dirty="0">
                <a:latin typeface="Arial" panose="020B0604020202020204" pitchFamily="34" charset="0"/>
              </a:rPr>
              <a:t>V</a:t>
            </a:r>
          </a:p>
        </p:txBody>
      </p:sp>
      <p:sp>
        <p:nvSpPr>
          <p:cNvPr id="69640" name="AutoShape 8">
            <a:extLst>
              <a:ext uri="{FF2B5EF4-FFF2-40B4-BE49-F238E27FC236}">
                <a16:creationId xmlns:a16="http://schemas.microsoft.com/office/drawing/2014/main" id="{00F9961B-8165-40BB-9FF1-8F9B43E5F9FC}"/>
              </a:ext>
            </a:extLst>
          </p:cNvPr>
          <p:cNvSpPr>
            <a:spLocks noChangeArrowheads="1"/>
          </p:cNvSpPr>
          <p:nvPr/>
        </p:nvSpPr>
        <p:spPr bwMode="auto">
          <a:xfrm>
            <a:off x="2519364" y="2815830"/>
            <a:ext cx="216694" cy="1078706"/>
          </a:xfrm>
          <a:prstGeom prst="upDownArrow">
            <a:avLst>
              <a:gd name="adj1" fmla="val 50000"/>
              <a:gd name="adj2" fmla="val 9956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4" tIns="34287" rIns="68574" bIns="34287"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cs-CZ" altLang="cs-CZ" sz="1350">
              <a:latin typeface="Arial" panose="020B0604020202020204" pitchFamily="34" charset="0"/>
            </a:endParaRPr>
          </a:p>
        </p:txBody>
      </p:sp>
      <p:sp>
        <p:nvSpPr>
          <p:cNvPr id="69641" name="AutoShape 9">
            <a:extLst>
              <a:ext uri="{FF2B5EF4-FFF2-40B4-BE49-F238E27FC236}">
                <a16:creationId xmlns:a16="http://schemas.microsoft.com/office/drawing/2014/main" id="{2B035EEF-7148-47D1-AE30-3739B2715A79}"/>
              </a:ext>
            </a:extLst>
          </p:cNvPr>
          <p:cNvSpPr>
            <a:spLocks noChangeArrowheads="1"/>
          </p:cNvSpPr>
          <p:nvPr/>
        </p:nvSpPr>
        <p:spPr bwMode="auto">
          <a:xfrm>
            <a:off x="6125767" y="2815830"/>
            <a:ext cx="216694" cy="1078706"/>
          </a:xfrm>
          <a:prstGeom prst="upDownArrow">
            <a:avLst>
              <a:gd name="adj1" fmla="val 50000"/>
              <a:gd name="adj2" fmla="val 9956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4" tIns="34287" rIns="68574" bIns="34287"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cs-CZ" altLang="cs-CZ" sz="1350">
              <a:latin typeface="Arial" panose="020B0604020202020204" pitchFamily="34" charset="0"/>
            </a:endParaRPr>
          </a:p>
        </p:txBody>
      </p:sp>
      <p:sp>
        <p:nvSpPr>
          <p:cNvPr id="69642" name="AutoShape 10">
            <a:extLst>
              <a:ext uri="{FF2B5EF4-FFF2-40B4-BE49-F238E27FC236}">
                <a16:creationId xmlns:a16="http://schemas.microsoft.com/office/drawing/2014/main" id="{F8DE0D46-5370-4621-B0CE-145F5BB5481D}"/>
              </a:ext>
            </a:extLst>
          </p:cNvPr>
          <p:cNvSpPr>
            <a:spLocks noChangeArrowheads="1"/>
          </p:cNvSpPr>
          <p:nvPr/>
        </p:nvSpPr>
        <p:spPr bwMode="auto">
          <a:xfrm>
            <a:off x="3869532" y="4495800"/>
            <a:ext cx="1188244" cy="215504"/>
          </a:xfrm>
          <a:prstGeom prst="leftRightArrow">
            <a:avLst>
              <a:gd name="adj1" fmla="val 50000"/>
              <a:gd name="adj2" fmla="val 13028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4" tIns="34287" rIns="68574" bIns="34287"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cs-CZ" altLang="cs-CZ" sz="1350">
              <a:latin typeface="Arial" panose="020B0604020202020204" pitchFamily="34" charset="0"/>
            </a:endParaRPr>
          </a:p>
        </p:txBody>
      </p:sp>
      <p:sp>
        <p:nvSpPr>
          <p:cNvPr id="69643" name="AutoShape 11">
            <a:extLst>
              <a:ext uri="{FF2B5EF4-FFF2-40B4-BE49-F238E27FC236}">
                <a16:creationId xmlns:a16="http://schemas.microsoft.com/office/drawing/2014/main" id="{6A0696F5-BFCD-4BA2-BA63-6A25A06C2642}"/>
              </a:ext>
            </a:extLst>
          </p:cNvPr>
          <p:cNvSpPr>
            <a:spLocks noChangeArrowheads="1"/>
          </p:cNvSpPr>
          <p:nvPr/>
        </p:nvSpPr>
        <p:spPr bwMode="auto">
          <a:xfrm>
            <a:off x="3545681" y="2201467"/>
            <a:ext cx="1782366" cy="215503"/>
          </a:xfrm>
          <a:prstGeom prst="leftRightArrow">
            <a:avLst>
              <a:gd name="adj1" fmla="val 50000"/>
              <a:gd name="adj2" fmla="val 13030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4" tIns="34287" rIns="68574" bIns="34287"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cs-CZ" altLang="cs-CZ" sz="1350">
              <a:latin typeface="Arial" panose="020B0604020202020204" pitchFamily="34" charset="0"/>
            </a:endParaRPr>
          </a:p>
        </p:txBody>
      </p:sp>
      <p:sp>
        <p:nvSpPr>
          <p:cNvPr id="69644" name="Text Box 12">
            <a:extLst>
              <a:ext uri="{FF2B5EF4-FFF2-40B4-BE49-F238E27FC236}">
                <a16:creationId xmlns:a16="http://schemas.microsoft.com/office/drawing/2014/main" id="{CFCD57DF-EF60-413B-810D-D13D8559D464}"/>
              </a:ext>
            </a:extLst>
          </p:cNvPr>
          <p:cNvSpPr txBox="1">
            <a:spLocks noChangeArrowheads="1"/>
          </p:cNvSpPr>
          <p:nvPr/>
        </p:nvSpPr>
        <p:spPr bwMode="auto">
          <a:xfrm>
            <a:off x="1439467" y="3050383"/>
            <a:ext cx="1026319" cy="484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4" tIns="34287" rIns="68574" bIns="3428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cs-CZ" sz="1350" dirty="0">
                <a:latin typeface="+mj-lt"/>
              </a:rPr>
              <a:t>Požadavky na potraviny</a:t>
            </a:r>
          </a:p>
        </p:txBody>
      </p:sp>
      <p:sp>
        <p:nvSpPr>
          <p:cNvPr id="69645" name="Text Box 13">
            <a:extLst>
              <a:ext uri="{FF2B5EF4-FFF2-40B4-BE49-F238E27FC236}">
                <a16:creationId xmlns:a16="http://schemas.microsoft.com/office/drawing/2014/main" id="{D80CA362-AC00-40B0-A0E1-062A69921715}"/>
              </a:ext>
            </a:extLst>
          </p:cNvPr>
          <p:cNvSpPr txBox="1">
            <a:spLocks noChangeArrowheads="1"/>
          </p:cNvSpPr>
          <p:nvPr/>
        </p:nvSpPr>
        <p:spPr bwMode="auto">
          <a:xfrm>
            <a:off x="6512720" y="3196829"/>
            <a:ext cx="1188244" cy="27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4" tIns="34287" rIns="68574" bIns="3428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cs-CZ" sz="1350" dirty="0">
                <a:latin typeface="+mj-lt"/>
              </a:rPr>
              <a:t>Kontroly</a:t>
            </a:r>
          </a:p>
        </p:txBody>
      </p:sp>
      <p:sp>
        <p:nvSpPr>
          <p:cNvPr id="69646" name="Text Box 14">
            <a:extLst>
              <a:ext uri="{FF2B5EF4-FFF2-40B4-BE49-F238E27FC236}">
                <a16:creationId xmlns:a16="http://schemas.microsoft.com/office/drawing/2014/main" id="{49D023D4-D620-49FC-B5D8-7AE30C5A9A8F}"/>
              </a:ext>
            </a:extLst>
          </p:cNvPr>
          <p:cNvSpPr txBox="1">
            <a:spLocks noChangeArrowheads="1"/>
          </p:cNvSpPr>
          <p:nvPr/>
        </p:nvSpPr>
        <p:spPr bwMode="auto">
          <a:xfrm>
            <a:off x="3923111" y="4779170"/>
            <a:ext cx="1134665" cy="692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4" tIns="34287" rIns="68574" bIns="3428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cs-CZ" sz="1350" dirty="0">
                <a:latin typeface="+mj-lt"/>
              </a:rPr>
              <a:t>Potraviny živočišného původu</a:t>
            </a:r>
          </a:p>
        </p:txBody>
      </p:sp>
      <p:sp>
        <p:nvSpPr>
          <p:cNvPr id="69647" name="Text Box 15">
            <a:extLst>
              <a:ext uri="{FF2B5EF4-FFF2-40B4-BE49-F238E27FC236}">
                <a16:creationId xmlns:a16="http://schemas.microsoft.com/office/drawing/2014/main" id="{00040997-F3F1-479D-9CAA-65C2C9F34944}"/>
              </a:ext>
            </a:extLst>
          </p:cNvPr>
          <p:cNvSpPr txBox="1">
            <a:spLocks noChangeArrowheads="1"/>
          </p:cNvSpPr>
          <p:nvPr/>
        </p:nvSpPr>
        <p:spPr bwMode="auto">
          <a:xfrm>
            <a:off x="3777853" y="1824037"/>
            <a:ext cx="1384697" cy="27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4" tIns="34287" rIns="68574" bIns="3428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cs-CZ" sz="1350" dirty="0">
                <a:latin typeface="+mj-lt"/>
              </a:rPr>
              <a:t>Všechny potraviny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blinds(horizontal)">
                                      <p:cBhvr>
                                        <p:cTn id="7" dur="500"/>
                                        <p:tgtEl>
                                          <p:spTgt spid="696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9636"/>
                                        </p:tgtEl>
                                        <p:attrNameLst>
                                          <p:attrName>style.visibility</p:attrName>
                                        </p:attrNameLst>
                                      </p:cBhvr>
                                      <p:to>
                                        <p:strVal val="visible"/>
                                      </p:to>
                                    </p:set>
                                    <p:animEffect transition="in" filter="blinds(horizontal)">
                                      <p:cBhvr>
                                        <p:cTn id="12" dur="500"/>
                                        <p:tgtEl>
                                          <p:spTgt spid="696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9638"/>
                                        </p:tgtEl>
                                        <p:attrNameLst>
                                          <p:attrName>style.visibility</p:attrName>
                                        </p:attrNameLst>
                                      </p:cBhvr>
                                      <p:to>
                                        <p:strVal val="visible"/>
                                      </p:to>
                                    </p:set>
                                    <p:animEffect transition="in" filter="blinds(horizontal)">
                                      <p:cBhvr>
                                        <p:cTn id="17" dur="500"/>
                                        <p:tgtEl>
                                          <p:spTgt spid="696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9637"/>
                                        </p:tgtEl>
                                        <p:attrNameLst>
                                          <p:attrName>style.visibility</p:attrName>
                                        </p:attrNameLst>
                                      </p:cBhvr>
                                      <p:to>
                                        <p:strVal val="visible"/>
                                      </p:to>
                                    </p:set>
                                    <p:animEffect transition="in" filter="blinds(horizontal)">
                                      <p:cBhvr>
                                        <p:cTn id="22" dur="500"/>
                                        <p:tgtEl>
                                          <p:spTgt spid="696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6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964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96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964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964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646"/>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964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96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P spid="69636" grpId="0"/>
      <p:bldP spid="69637" grpId="0"/>
      <p:bldP spid="69638" grpId="0"/>
      <p:bldP spid="69640" grpId="0" animBg="1"/>
      <p:bldP spid="69641" grpId="0" animBg="1"/>
      <p:bldP spid="69642" grpId="0" animBg="1"/>
      <p:bldP spid="69643" grpId="0" animBg="1"/>
      <p:bldP spid="69644" grpId="0"/>
      <p:bldP spid="69645" grpId="0"/>
      <p:bldP spid="69646" grpId="0"/>
      <p:bldP spid="6964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Nadpis 1">
            <a:extLst>
              <a:ext uri="{FF2B5EF4-FFF2-40B4-BE49-F238E27FC236}">
                <a16:creationId xmlns:a16="http://schemas.microsoft.com/office/drawing/2014/main" id="{CEE40841-D329-4CC7-844C-EE86E123A017}"/>
              </a:ext>
            </a:extLst>
          </p:cNvPr>
          <p:cNvSpPr>
            <a:spLocks noGrp="1" noChangeArrowheads="1"/>
          </p:cNvSpPr>
          <p:nvPr>
            <p:ph type="title" idx="4294967295"/>
          </p:nvPr>
        </p:nvSpPr>
        <p:spPr>
          <a:xfrm>
            <a:off x="2153752" y="1500870"/>
            <a:ext cx="4479925" cy="377825"/>
          </a:xfrm>
        </p:spPr>
        <p:txBody>
          <a:bodyPr>
            <a:normAutofit fontScale="90000"/>
          </a:bodyPr>
          <a:lstStyle/>
          <a:p>
            <a:pPr eaLnBrk="1" fontAlgn="auto" hangingPunct="1">
              <a:spcAft>
                <a:spcPts val="0"/>
              </a:spcAft>
              <a:defRPr/>
            </a:pPr>
            <a:r>
              <a:rPr lang="cs-CZ" altLang="cs-CZ" sz="2400" dirty="0">
                <a:solidFill>
                  <a:srgbClr val="005EA4"/>
                </a:solidFill>
                <a:latin typeface="Georgia" panose="02040502050405020303" pitchFamily="18" charset="0"/>
              </a:rPr>
              <a:t>Kapitola V Požadavky na zařízení</a:t>
            </a:r>
            <a:endParaRPr lang="cs-CZ" altLang="cs-CZ" sz="2400" dirty="0">
              <a:solidFill>
                <a:srgbClr val="005EA4"/>
              </a:solidFill>
            </a:endParaRPr>
          </a:p>
        </p:txBody>
      </p:sp>
      <p:sp>
        <p:nvSpPr>
          <p:cNvPr id="68611" name="Zástupný symbol pro obsah 2">
            <a:extLst>
              <a:ext uri="{FF2B5EF4-FFF2-40B4-BE49-F238E27FC236}">
                <a16:creationId xmlns:a16="http://schemas.microsoft.com/office/drawing/2014/main" id="{74D2E422-58AE-413E-B710-D1C5A6AF09D5}"/>
              </a:ext>
            </a:extLst>
          </p:cNvPr>
          <p:cNvSpPr>
            <a:spLocks noGrp="1" noChangeArrowheads="1"/>
          </p:cNvSpPr>
          <p:nvPr>
            <p:ph idx="4294967295"/>
          </p:nvPr>
        </p:nvSpPr>
        <p:spPr>
          <a:xfrm>
            <a:off x="458282" y="2134926"/>
            <a:ext cx="8227435" cy="3563937"/>
          </a:xfrm>
        </p:spPr>
        <p:txBody>
          <a:bodyPr>
            <a:normAutofit/>
          </a:bodyPr>
          <a:lstStyle/>
          <a:p>
            <a:pPr eaLnBrk="1" hangingPunct="1"/>
            <a:r>
              <a:rPr lang="cs-CZ" altLang="cs-CZ" sz="1800" dirty="0">
                <a:latin typeface="Georgia" panose="02040502050405020303" pitchFamily="18" charset="0"/>
              </a:rPr>
              <a:t>1. Všechny předměty, instalace a zařízení, se kterými přicházejí potraviny do styku, musí být</a:t>
            </a:r>
          </a:p>
          <a:p>
            <a:pPr lvl="1" eaLnBrk="1" hangingPunct="1"/>
            <a:r>
              <a:rPr lang="cs-CZ" altLang="cs-CZ" sz="1100" dirty="0">
                <a:latin typeface="Georgia" panose="02040502050405020303" pitchFamily="18" charset="0"/>
              </a:rPr>
              <a:t>důkladně očištěny, a je-li to nezbytné, dezinfikovány. Čištění a dezinfekce se musí provádět tak často, aby se vyloučilo riziko kontaminace;</a:t>
            </a:r>
          </a:p>
          <a:p>
            <a:pPr lvl="1" eaLnBrk="1" hangingPunct="1"/>
            <a:r>
              <a:rPr lang="cs-CZ" altLang="cs-CZ" sz="1100" dirty="0">
                <a:latin typeface="Georgia" panose="02040502050405020303" pitchFamily="18" charset="0"/>
              </a:rPr>
              <a:t>konstruovány takovým způsobem, z takových materiálů a udržovány v takovém pořádku a dobrém stavu, aby riziko kontaminace bylo sníženo na minimum;</a:t>
            </a:r>
          </a:p>
          <a:p>
            <a:pPr lvl="1" eaLnBrk="1" hangingPunct="1"/>
            <a:r>
              <a:rPr lang="cs-CZ" altLang="cs-CZ" sz="1100" dirty="0">
                <a:latin typeface="Georgia" panose="02040502050405020303" pitchFamily="18" charset="0"/>
              </a:rPr>
              <a:t>s výjimkou nevratných nádob a dalšího obalu konstruovány takovým způsobem, z takových materiálů a udržovány v takovém pořádku a dobrém stavu, aby bylo možné je udržovat v čistotě, a je-li to nezbytné, je dezinfikovat;</a:t>
            </a:r>
          </a:p>
          <a:p>
            <a:pPr lvl="1" eaLnBrk="1" hangingPunct="1"/>
            <a:r>
              <a:rPr lang="cs-CZ" altLang="cs-CZ" sz="1100" dirty="0">
                <a:latin typeface="Georgia" panose="02040502050405020303" pitchFamily="18" charset="0"/>
              </a:rPr>
              <a:t>instalovány takovým způsobem, aby bylo umožněno odpovídající čištění zařízení a okolních prostor.</a:t>
            </a:r>
          </a:p>
          <a:p>
            <a:pPr eaLnBrk="1" hangingPunct="1"/>
            <a:r>
              <a:rPr lang="cs-CZ" altLang="cs-CZ" sz="1800" dirty="0">
                <a:latin typeface="Georgia" panose="02040502050405020303" pitchFamily="18" charset="0"/>
              </a:rPr>
              <a:t>2. Zařízení musí být, je-li to nezbytné, vybaveno odpovídajícím kontrolním přístrojem, aby bylo zaručeno plnění cílů tohoto nařízení.</a:t>
            </a:r>
          </a:p>
          <a:p>
            <a:pPr eaLnBrk="1" hangingPunct="1"/>
            <a:r>
              <a:rPr lang="cs-CZ" altLang="cs-CZ" sz="1800" dirty="0">
                <a:latin typeface="Georgia" panose="02040502050405020303" pitchFamily="18" charset="0"/>
              </a:rPr>
              <a:t>3. Pokud se pro ochranu zařízení a kontejnerů před korozí používají chemické přísady, musí být použity v souladu se správnou praxí.</a:t>
            </a:r>
          </a:p>
          <a:p>
            <a:pPr eaLnBrk="1" hangingPunct="1"/>
            <a:endParaRPr lang="cs-CZ" altLang="cs-CZ" sz="1800" dirty="0"/>
          </a:p>
        </p:txBody>
      </p:sp>
      <p:sp>
        <p:nvSpPr>
          <p:cNvPr id="5" name="Nadpis 1">
            <a:extLst>
              <a:ext uri="{FF2B5EF4-FFF2-40B4-BE49-F238E27FC236}">
                <a16:creationId xmlns:a16="http://schemas.microsoft.com/office/drawing/2014/main" id="{7CF53871-972A-4988-8ED9-012ADC13A183}"/>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Nadpis 1">
            <a:extLst>
              <a:ext uri="{FF2B5EF4-FFF2-40B4-BE49-F238E27FC236}">
                <a16:creationId xmlns:a16="http://schemas.microsoft.com/office/drawing/2014/main" id="{D9B0467E-561E-47CF-A434-A43AA584639C}"/>
              </a:ext>
            </a:extLst>
          </p:cNvPr>
          <p:cNvSpPr>
            <a:spLocks noGrp="1" noChangeArrowheads="1"/>
          </p:cNvSpPr>
          <p:nvPr>
            <p:ph type="title" idx="4294967295"/>
          </p:nvPr>
        </p:nvSpPr>
        <p:spPr>
          <a:xfrm>
            <a:off x="1717334" y="1563740"/>
            <a:ext cx="6172200" cy="433387"/>
          </a:xfrm>
        </p:spPr>
        <p:txBody>
          <a:bodyPr/>
          <a:lstStyle/>
          <a:p>
            <a:pPr eaLnBrk="1" fontAlgn="auto" hangingPunct="1">
              <a:spcAft>
                <a:spcPts val="0"/>
              </a:spcAft>
              <a:defRPr/>
            </a:pPr>
            <a:r>
              <a:rPr lang="cs-CZ" altLang="cs-CZ" sz="2100" dirty="0">
                <a:solidFill>
                  <a:srgbClr val="005EA4"/>
                </a:solidFill>
                <a:latin typeface="Georgia" panose="02040502050405020303" pitchFamily="18" charset="0"/>
              </a:rPr>
              <a:t>Kapitola VI Potravinářské odpady</a:t>
            </a:r>
            <a:endParaRPr lang="cs-CZ" altLang="cs-CZ" sz="2100" dirty="0">
              <a:solidFill>
                <a:srgbClr val="005EA4"/>
              </a:solidFill>
            </a:endParaRPr>
          </a:p>
        </p:txBody>
      </p:sp>
      <p:sp>
        <p:nvSpPr>
          <p:cNvPr id="70659" name="Zástupný symbol pro obsah 2">
            <a:extLst>
              <a:ext uri="{FF2B5EF4-FFF2-40B4-BE49-F238E27FC236}">
                <a16:creationId xmlns:a16="http://schemas.microsoft.com/office/drawing/2014/main" id="{B76ECD82-0314-47C1-9528-9386E76DE214}"/>
              </a:ext>
            </a:extLst>
          </p:cNvPr>
          <p:cNvSpPr>
            <a:spLocks noGrp="1" noChangeArrowheads="1"/>
          </p:cNvSpPr>
          <p:nvPr>
            <p:ph idx="4294967295"/>
          </p:nvPr>
        </p:nvSpPr>
        <p:spPr>
          <a:xfrm>
            <a:off x="742860" y="2300742"/>
            <a:ext cx="7433842" cy="3455988"/>
          </a:xfrm>
        </p:spPr>
        <p:txBody>
          <a:bodyPr/>
          <a:lstStyle/>
          <a:p>
            <a:pPr eaLnBrk="1" hangingPunct="1">
              <a:buFont typeface="Wingdings" panose="05000000000000000000" pitchFamily="2" charset="2"/>
              <a:buChar char="Ø"/>
            </a:pPr>
            <a:r>
              <a:rPr lang="cs-CZ" altLang="cs-CZ" sz="1350" dirty="0">
                <a:latin typeface="Georgia" panose="02040502050405020303" pitchFamily="18" charset="0"/>
              </a:rPr>
              <a:t> Potravinářské odpady, nepoživatelné vedlejší produkty a jiný odpad musí být odstraňovány z prostor, kde se nacházejí potraviny, </a:t>
            </a:r>
            <a:r>
              <a:rPr lang="cs-CZ" altLang="cs-CZ" sz="1350" u="sng" dirty="0">
                <a:latin typeface="Georgia" panose="02040502050405020303" pitchFamily="18" charset="0"/>
              </a:rPr>
              <a:t>co nejrychleji</a:t>
            </a:r>
            <a:r>
              <a:rPr lang="cs-CZ" altLang="cs-CZ" sz="1350" dirty="0">
                <a:latin typeface="Georgia" panose="02040502050405020303" pitchFamily="18" charset="0"/>
              </a:rPr>
              <a:t>, aby nedocházelo k jejich hromadění.</a:t>
            </a:r>
          </a:p>
          <a:p>
            <a:pPr eaLnBrk="1" hangingPunct="1">
              <a:buFont typeface="Wingdings" panose="05000000000000000000" pitchFamily="2" charset="2"/>
              <a:buChar char="Ø"/>
            </a:pPr>
            <a:r>
              <a:rPr lang="cs-CZ" altLang="cs-CZ" sz="1350" dirty="0">
                <a:latin typeface="Georgia" panose="02040502050405020303" pitchFamily="18" charset="0"/>
              </a:rPr>
              <a:t> Potravinářské odpady, nepoživatelné vedlejší produkty a jiné odpady se musí ukládat do </a:t>
            </a:r>
            <a:r>
              <a:rPr lang="cs-CZ" altLang="cs-CZ" sz="1350" u="sng" dirty="0">
                <a:latin typeface="Georgia" panose="02040502050405020303" pitchFamily="18" charset="0"/>
              </a:rPr>
              <a:t>uzavíratelných nádob</a:t>
            </a:r>
            <a:r>
              <a:rPr lang="cs-CZ" altLang="cs-CZ" sz="1350" dirty="0">
                <a:latin typeface="Georgia" panose="02040502050405020303" pitchFamily="18" charset="0"/>
              </a:rPr>
              <a:t>, pokud provozovatelé potravinářských podniků nepřesvědčí příslušný orgán o vhodnosti jiných typů nádob nebo odklízecích systémů. Tyto nádoby musí mít vhodnou konstrukci, musí být udržovány v bezvadném stavu a podle potřeby musí být </a:t>
            </a:r>
            <a:r>
              <a:rPr lang="cs-CZ" altLang="cs-CZ" sz="1350" u="sng" dirty="0">
                <a:latin typeface="Georgia" panose="02040502050405020303" pitchFamily="18" charset="0"/>
              </a:rPr>
              <a:t>snadno čistitelné a dezinfikovatelné.</a:t>
            </a:r>
          </a:p>
          <a:p>
            <a:pPr eaLnBrk="1" hangingPunct="1">
              <a:buFont typeface="Wingdings" panose="05000000000000000000" pitchFamily="2" charset="2"/>
              <a:buChar char="Ø"/>
            </a:pPr>
            <a:r>
              <a:rPr lang="cs-CZ" altLang="cs-CZ" sz="1350" dirty="0">
                <a:latin typeface="Georgia" panose="02040502050405020303" pitchFamily="18" charset="0"/>
              </a:rPr>
              <a:t>Musí být učiněna přiměřená opatření pro skladování a odstraňování potravinářských odpadů, nepoživatelných vedlejších produktů a jiných odpadů. Úložiště odpadů musí být navržena a spravována tak, aby bylo možné je udržovat v čistotě, a je-li to nezbytné, bez zvířat a škůdců.</a:t>
            </a:r>
          </a:p>
          <a:p>
            <a:pPr eaLnBrk="1" hangingPunct="1">
              <a:buFont typeface="Wingdings" panose="05000000000000000000" pitchFamily="2" charset="2"/>
              <a:buChar char="Ø"/>
            </a:pPr>
            <a:r>
              <a:rPr lang="cs-CZ" altLang="cs-CZ" sz="1350" dirty="0">
                <a:latin typeface="Georgia" panose="02040502050405020303" pitchFamily="18" charset="0"/>
              </a:rPr>
              <a:t> Všechny odpady musí být likvidovány hygienickým a ekologickým způsobem v souladu s právními předpisy Společenství použitelnými k tomuto účelu a nesmí představovat přímý ani nepřímý zdroj kontaminace.</a:t>
            </a:r>
          </a:p>
          <a:p>
            <a:pPr eaLnBrk="1" hangingPunct="1"/>
            <a:endParaRPr lang="cs-CZ" altLang="cs-CZ" dirty="0"/>
          </a:p>
        </p:txBody>
      </p:sp>
      <p:sp>
        <p:nvSpPr>
          <p:cNvPr id="5" name="Nadpis 1">
            <a:extLst>
              <a:ext uri="{FF2B5EF4-FFF2-40B4-BE49-F238E27FC236}">
                <a16:creationId xmlns:a16="http://schemas.microsoft.com/office/drawing/2014/main" id="{A4890F1C-6C38-4222-BB0D-201B6F6D227A}"/>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Nadpis 1">
            <a:extLst>
              <a:ext uri="{FF2B5EF4-FFF2-40B4-BE49-F238E27FC236}">
                <a16:creationId xmlns:a16="http://schemas.microsoft.com/office/drawing/2014/main" id="{575C4E3A-ABEB-484D-AD08-C3E82696F440}"/>
              </a:ext>
            </a:extLst>
          </p:cNvPr>
          <p:cNvSpPr>
            <a:spLocks noGrp="1" noChangeArrowheads="1"/>
          </p:cNvSpPr>
          <p:nvPr>
            <p:ph type="title" idx="4294967295"/>
          </p:nvPr>
        </p:nvSpPr>
        <p:spPr>
          <a:xfrm>
            <a:off x="2206650" y="1112381"/>
            <a:ext cx="4256088" cy="539750"/>
          </a:xfrm>
        </p:spPr>
        <p:txBody>
          <a:bodyPr/>
          <a:lstStyle/>
          <a:p>
            <a:pPr eaLnBrk="1" fontAlgn="auto" hangingPunct="1">
              <a:spcAft>
                <a:spcPts val="0"/>
              </a:spcAft>
              <a:defRPr/>
            </a:pPr>
            <a:r>
              <a:rPr lang="cs-CZ" altLang="cs-CZ" sz="2100" dirty="0">
                <a:solidFill>
                  <a:srgbClr val="005EA4"/>
                </a:solidFill>
                <a:latin typeface="Georgia" panose="02040502050405020303" pitchFamily="18" charset="0"/>
              </a:rPr>
              <a:t>KAPITOLA VII - Zásobování vodou </a:t>
            </a:r>
          </a:p>
        </p:txBody>
      </p:sp>
      <p:sp>
        <p:nvSpPr>
          <p:cNvPr id="72707" name="Zástupný symbol pro obsah 2">
            <a:extLst>
              <a:ext uri="{FF2B5EF4-FFF2-40B4-BE49-F238E27FC236}">
                <a16:creationId xmlns:a16="http://schemas.microsoft.com/office/drawing/2014/main" id="{336EC5D7-82FF-47CF-B66D-403A97073207}"/>
              </a:ext>
            </a:extLst>
          </p:cNvPr>
          <p:cNvSpPr>
            <a:spLocks noGrp="1" noChangeArrowheads="1"/>
          </p:cNvSpPr>
          <p:nvPr>
            <p:ph idx="4294967295"/>
          </p:nvPr>
        </p:nvSpPr>
        <p:spPr>
          <a:xfrm>
            <a:off x="798006" y="1731096"/>
            <a:ext cx="7733875" cy="4306967"/>
          </a:xfrm>
        </p:spPr>
        <p:txBody>
          <a:bodyPr>
            <a:normAutofit fontScale="92500" lnSpcReduction="10000"/>
          </a:bodyPr>
          <a:lstStyle/>
          <a:p>
            <a:pPr marL="327422" indent="-285750" eaLnBrk="1" hangingPunct="1">
              <a:buFont typeface="Wingdings" panose="05000000000000000000" pitchFamily="2" charset="2"/>
              <a:buChar char="Ø"/>
            </a:pPr>
            <a:r>
              <a:rPr lang="cs-CZ" altLang="en-US" sz="1350" dirty="0">
                <a:latin typeface="Georgia" panose="02040502050405020303" pitchFamily="18" charset="0"/>
              </a:rPr>
              <a:t>Musí být zajištěno dostatečné zásobování pitnou vodou, která  musí být použita vždy, kdy je nezbytné  zajistit, aby nedošlo ke kontaminaci potravin.</a:t>
            </a:r>
            <a:endParaRPr lang="cs-CZ" altLang="en-US" sz="1350" b="1" dirty="0">
              <a:latin typeface="Georgia" panose="02040502050405020303" pitchFamily="18" charset="0"/>
            </a:endParaRPr>
          </a:p>
          <a:p>
            <a:pPr marL="620030" lvl="1" indent="-285750" algn="just">
              <a:buFont typeface="Wingdings" panose="05000000000000000000" pitchFamily="2" charset="2"/>
              <a:buChar char="Ø"/>
            </a:pPr>
            <a:r>
              <a:rPr lang="cs-CZ" altLang="en-US" sz="1150" dirty="0">
                <a:latin typeface="Georgia" panose="02040502050405020303" pitchFamily="18" charset="0"/>
              </a:rPr>
              <a:t> U nedělených produktů rybolovu smí být použita čistá voda. </a:t>
            </a:r>
            <a:r>
              <a:rPr lang="cs-CZ" altLang="en-US" sz="1100" dirty="0">
                <a:latin typeface="Georgia" panose="02040502050405020303" pitchFamily="18" charset="0"/>
              </a:rPr>
              <a:t>Čistá mořská voda smí být použita u živých mlžů, ostnokožců, pláštěnců a mořských plžů; čistá voda smí být použita také pro vnější oplachování. Pokud je čistá voda používána, musí být k dispozici dostatečná zařízení a postupy pro její dodávání, aby bylo zajištěno, že její používání nebude zdrojem kontaminace potravin.</a:t>
            </a:r>
          </a:p>
          <a:p>
            <a:pPr marL="384572" indent="-342900" eaLnBrk="1" hangingPunct="1">
              <a:buFont typeface="Wingdings" panose="05000000000000000000" pitchFamily="2" charset="2"/>
              <a:buChar char="Ø"/>
            </a:pPr>
            <a:r>
              <a:rPr lang="cs-CZ" altLang="en-US" sz="1500" dirty="0">
                <a:latin typeface="Georgia" panose="02040502050405020303" pitchFamily="18" charset="0"/>
              </a:rPr>
              <a:t>Užitková voda používaná například k požární ochraně, výrobě páry, chlazení a jiným podobným účelům, musí být vedena v oddělených a řádně označených systémech. Užitková voda nesmí mít žádné propojení ani jakoukoli možnost zpětného toku do systémů pitné vody.</a:t>
            </a:r>
          </a:p>
          <a:p>
            <a:pPr marL="384572" indent="-342900" eaLnBrk="1" hangingPunct="1">
              <a:buFont typeface="Wingdings" panose="05000000000000000000" pitchFamily="2" charset="2"/>
              <a:buChar char="Ø"/>
            </a:pPr>
            <a:r>
              <a:rPr lang="cs-CZ" altLang="en-US" sz="1400" dirty="0">
                <a:latin typeface="Georgia" panose="02040502050405020303" pitchFamily="18" charset="0"/>
              </a:rPr>
              <a:t>Recyklovaná voda používaná při zpracování nebo jako složka nesmí představovat riziko kontaminace. Musí splňovat normy pro pitnou vodu, pokud příslušný orgán neuznal, že kvalita vody nemůže ovlivnit hygienickou nezávadnost potraviny v její konečné formě.</a:t>
            </a:r>
          </a:p>
          <a:p>
            <a:pPr marL="384572" indent="-342900" eaLnBrk="1" hangingPunct="1">
              <a:buFont typeface="Wingdings" panose="05000000000000000000" pitchFamily="2" charset="2"/>
              <a:buChar char="Ø"/>
            </a:pPr>
            <a:r>
              <a:rPr lang="cs-CZ" altLang="en-US" sz="1400" b="1" dirty="0">
                <a:latin typeface="Georgia" panose="02040502050405020303" pitchFamily="18" charset="0"/>
              </a:rPr>
              <a:t>Led</a:t>
            </a:r>
            <a:r>
              <a:rPr lang="cs-CZ" altLang="en-US" sz="1400" dirty="0">
                <a:latin typeface="Georgia" panose="02040502050405020303" pitchFamily="18" charset="0"/>
              </a:rPr>
              <a:t>, který přichází do styku s potravinou nebo který může kontaminovat potravinu, musí být vyroben z pitné vody nebo v případě použití pro chlazení nedělených produktů rybolovu z čisté vody. Jeho výroba, manipulace s ním a skladování musí probíhat v takových podmínkách, aby byl chráněn před kontaminací.</a:t>
            </a:r>
          </a:p>
          <a:p>
            <a:pPr marL="384572" indent="-342900" eaLnBrk="1" hangingPunct="1">
              <a:buFont typeface="Wingdings" panose="05000000000000000000" pitchFamily="2" charset="2"/>
              <a:buChar char="Ø"/>
            </a:pPr>
            <a:r>
              <a:rPr lang="cs-CZ" altLang="en-US" sz="1400" b="1" dirty="0">
                <a:latin typeface="Georgia" panose="02040502050405020303" pitchFamily="18" charset="0"/>
              </a:rPr>
              <a:t>Pára</a:t>
            </a:r>
            <a:r>
              <a:rPr lang="cs-CZ" altLang="en-US" sz="1400" dirty="0">
                <a:latin typeface="Georgia" panose="02040502050405020303" pitchFamily="18" charset="0"/>
              </a:rPr>
              <a:t> používaná v přímém styku s potravinou nesmí obsahovat žádnou látku, která představuje zdravotní riziko nebo může potravinu kontaminovat.</a:t>
            </a:r>
          </a:p>
          <a:p>
            <a:pPr marL="384572" indent="-342900" eaLnBrk="1" hangingPunct="1">
              <a:buFont typeface="Wingdings" panose="05000000000000000000" pitchFamily="2" charset="2"/>
              <a:buChar char="Ø"/>
            </a:pPr>
            <a:r>
              <a:rPr lang="cs-CZ" altLang="en-US" sz="1400" dirty="0">
                <a:latin typeface="Georgia" panose="02040502050405020303" pitchFamily="18" charset="0"/>
              </a:rPr>
              <a:t>Pokud se potraviny tepelně zpracovávají v hermeticky uzavřených nádobách, musí být zajištěno, aby voda používaná k chlazení nádob po tepleném zpracování nebyla zdrojem kontaminace potraviny.</a:t>
            </a:r>
          </a:p>
          <a:p>
            <a:pPr marL="384572" indent="-342900" eaLnBrk="1" hangingPunct="1">
              <a:buFont typeface="Wingdings" panose="05000000000000000000" pitchFamily="2" charset="2"/>
              <a:buChar char="Ø"/>
            </a:pPr>
            <a:endParaRPr lang="cs-CZ" altLang="en-US" sz="1350" dirty="0">
              <a:latin typeface="Georgia" panose="02040502050405020303" pitchFamily="18" charset="0"/>
            </a:endParaRPr>
          </a:p>
          <a:p>
            <a:pPr marL="41672" indent="0" eaLnBrk="1" hangingPunct="1">
              <a:buNone/>
            </a:pPr>
            <a:endParaRPr lang="cs-CZ" altLang="en-US" sz="1350" dirty="0"/>
          </a:p>
        </p:txBody>
      </p:sp>
      <p:sp>
        <p:nvSpPr>
          <p:cNvPr id="5" name="Nadpis 1">
            <a:extLst>
              <a:ext uri="{FF2B5EF4-FFF2-40B4-BE49-F238E27FC236}">
                <a16:creationId xmlns:a16="http://schemas.microsoft.com/office/drawing/2014/main" id="{8042F5D1-9F9E-47BB-8889-096EE46105C7}"/>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Nadpis 1">
            <a:extLst>
              <a:ext uri="{FF2B5EF4-FFF2-40B4-BE49-F238E27FC236}">
                <a16:creationId xmlns:a16="http://schemas.microsoft.com/office/drawing/2014/main" id="{59B126F0-E3BE-4474-A4EB-C4A5F7A05417}"/>
              </a:ext>
            </a:extLst>
          </p:cNvPr>
          <p:cNvSpPr>
            <a:spLocks noGrp="1" noChangeArrowheads="1"/>
          </p:cNvSpPr>
          <p:nvPr>
            <p:ph type="title" idx="4294967295"/>
          </p:nvPr>
        </p:nvSpPr>
        <p:spPr>
          <a:xfrm>
            <a:off x="2740366" y="1178214"/>
            <a:ext cx="3663268" cy="539750"/>
          </a:xfrm>
        </p:spPr>
        <p:txBody>
          <a:bodyPr>
            <a:normAutofit fontScale="90000"/>
          </a:bodyPr>
          <a:lstStyle/>
          <a:p>
            <a:pPr eaLnBrk="1" fontAlgn="auto" hangingPunct="1">
              <a:spcAft>
                <a:spcPts val="0"/>
              </a:spcAft>
              <a:defRPr/>
            </a:pPr>
            <a:r>
              <a:rPr lang="cs-CZ" altLang="cs-CZ" sz="1800" b="1" dirty="0">
                <a:solidFill>
                  <a:srgbClr val="005EA4"/>
                </a:solidFill>
                <a:latin typeface="Georgia" panose="02040502050405020303" pitchFamily="18" charset="0"/>
              </a:rPr>
              <a:t>KAPITOLA VIII - Osobní hygiena </a:t>
            </a:r>
          </a:p>
        </p:txBody>
      </p:sp>
      <p:sp>
        <p:nvSpPr>
          <p:cNvPr id="75779" name="Zástupný symbol pro obsah 2">
            <a:extLst>
              <a:ext uri="{FF2B5EF4-FFF2-40B4-BE49-F238E27FC236}">
                <a16:creationId xmlns:a16="http://schemas.microsoft.com/office/drawing/2014/main" id="{00CCCCED-380F-402D-8EC5-DDFF32591CEE}"/>
              </a:ext>
            </a:extLst>
          </p:cNvPr>
          <p:cNvSpPr>
            <a:spLocks noGrp="1" noChangeArrowheads="1"/>
          </p:cNvSpPr>
          <p:nvPr>
            <p:ph idx="4294967295"/>
          </p:nvPr>
        </p:nvSpPr>
        <p:spPr>
          <a:xfrm>
            <a:off x="528993" y="1944687"/>
            <a:ext cx="7821520" cy="3735099"/>
          </a:xfrm>
        </p:spPr>
        <p:txBody>
          <a:bodyPr>
            <a:normAutofit fontScale="92500" lnSpcReduction="20000"/>
          </a:bodyPr>
          <a:lstStyle/>
          <a:p>
            <a:pPr eaLnBrk="1" hangingPunct="1">
              <a:buFont typeface="Wingdings" panose="05000000000000000000" pitchFamily="2" charset="2"/>
              <a:buChar char="Ø"/>
            </a:pPr>
            <a:r>
              <a:rPr lang="cs-CZ" altLang="cs-CZ" dirty="0">
                <a:latin typeface="Georgia" panose="02040502050405020303" pitchFamily="18" charset="0"/>
              </a:rPr>
              <a:t>Každá osoba pracující v oblasti, kde se manipuluje s potravinami, musí udržovat </a:t>
            </a:r>
            <a:r>
              <a:rPr lang="cs-CZ" altLang="cs-CZ" b="1" u="sng" dirty="0">
                <a:latin typeface="Georgia" panose="02040502050405020303" pitchFamily="18" charset="0"/>
              </a:rPr>
              <a:t>vysoký stupeň osobní čistoty </a:t>
            </a:r>
            <a:r>
              <a:rPr lang="cs-CZ" altLang="cs-CZ" dirty="0">
                <a:latin typeface="Georgia" panose="02040502050405020303" pitchFamily="18" charset="0"/>
              </a:rPr>
              <a:t>a musí nosit </a:t>
            </a:r>
            <a:r>
              <a:rPr lang="cs-CZ" altLang="cs-CZ" b="1" u="sng" dirty="0">
                <a:latin typeface="Georgia" panose="02040502050405020303" pitchFamily="18" charset="0"/>
              </a:rPr>
              <a:t>vhodný, čistý, a je-li to nezbytné, ochranný oděv.</a:t>
            </a:r>
          </a:p>
          <a:p>
            <a:pPr marL="0" indent="0" eaLnBrk="1" hangingPunct="1">
              <a:buNone/>
            </a:pPr>
            <a:endParaRPr lang="cs-CZ" altLang="cs-CZ" b="1" u="sng" dirty="0">
              <a:latin typeface="Georgia" panose="02040502050405020303" pitchFamily="18" charset="0"/>
            </a:endParaRPr>
          </a:p>
          <a:p>
            <a:pPr algn="just" eaLnBrk="1" hangingPunct="1">
              <a:buFont typeface="Wingdings" panose="05000000000000000000" pitchFamily="2" charset="2"/>
              <a:buChar char="Ø"/>
            </a:pPr>
            <a:r>
              <a:rPr lang="cs-CZ" altLang="cs-CZ" b="1" dirty="0">
                <a:latin typeface="Georgia" panose="02040502050405020303" pitchFamily="18" charset="0"/>
              </a:rPr>
              <a:t>Žádná osoba, která trpí chorobou, nebo je přenašečem choroby, která může být přenášena potravinami, nebo je postižena například infikovanými poraněními, kožními infekcemi, vředy nebo průjmy, obecně nesmí manipulovat s potravinami nebo vstupovat do jakékoli oblasti, kde se manipuluje s potravinami, pokud existuje jakákoli možnost přímé nebo nepřímé kontaminace. Takto postižená osoba, která je zaměstnaná v potravinářském podniku a může přijít do styku s potravinou, musí neprodleně ohlásit onemocnění nebo jeho příznaky a, je-li to možné, jejich příčinu provozovateli potravinářského podniku.</a:t>
            </a:r>
          </a:p>
          <a:p>
            <a:pPr marL="0" indent="0" eaLnBrk="1" hangingPunct="1"/>
            <a:endParaRPr lang="cs-CZ" altLang="cs-CZ" sz="1350" dirty="0"/>
          </a:p>
        </p:txBody>
      </p:sp>
      <p:sp>
        <p:nvSpPr>
          <p:cNvPr id="5" name="Nadpis 1">
            <a:extLst>
              <a:ext uri="{FF2B5EF4-FFF2-40B4-BE49-F238E27FC236}">
                <a16:creationId xmlns:a16="http://schemas.microsoft.com/office/drawing/2014/main" id="{5E719F1B-2C2C-4D73-B20F-3F9EA5840B9E}"/>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Nadpis 1">
            <a:extLst>
              <a:ext uri="{FF2B5EF4-FFF2-40B4-BE49-F238E27FC236}">
                <a16:creationId xmlns:a16="http://schemas.microsoft.com/office/drawing/2014/main" id="{DF8D1BAF-9BD0-40B4-B70E-EDCA045B7C49}"/>
              </a:ext>
            </a:extLst>
          </p:cNvPr>
          <p:cNvSpPr>
            <a:spLocks noGrp="1" noChangeArrowheads="1"/>
          </p:cNvSpPr>
          <p:nvPr>
            <p:ph type="title" idx="4294967295"/>
          </p:nvPr>
        </p:nvSpPr>
        <p:spPr>
          <a:xfrm>
            <a:off x="2049843" y="1342085"/>
            <a:ext cx="3980663" cy="377825"/>
          </a:xfrm>
        </p:spPr>
        <p:txBody>
          <a:bodyPr/>
          <a:lstStyle/>
          <a:p>
            <a:pPr eaLnBrk="1" fontAlgn="auto" hangingPunct="1">
              <a:spcAft>
                <a:spcPts val="0"/>
              </a:spcAft>
              <a:defRPr/>
            </a:pPr>
            <a:r>
              <a:rPr lang="cs-CZ" altLang="cs-CZ" sz="1500" dirty="0">
                <a:solidFill>
                  <a:srgbClr val="005EA4"/>
                </a:solidFill>
                <a:latin typeface="Georgia" panose="02040502050405020303" pitchFamily="18" charset="0"/>
              </a:rPr>
              <a:t>KAPITOLA IX - Ustanovení týkající se potravin </a:t>
            </a:r>
          </a:p>
        </p:txBody>
      </p:sp>
      <p:sp>
        <p:nvSpPr>
          <p:cNvPr id="74755" name="Zástupný symbol pro obsah 2">
            <a:extLst>
              <a:ext uri="{FF2B5EF4-FFF2-40B4-BE49-F238E27FC236}">
                <a16:creationId xmlns:a16="http://schemas.microsoft.com/office/drawing/2014/main" id="{3B185293-687B-41D9-9C01-9D055739C750}"/>
              </a:ext>
            </a:extLst>
          </p:cNvPr>
          <p:cNvSpPr>
            <a:spLocks noGrp="1" noChangeArrowheads="1"/>
          </p:cNvSpPr>
          <p:nvPr>
            <p:ph idx="4294967295"/>
          </p:nvPr>
        </p:nvSpPr>
        <p:spPr>
          <a:xfrm>
            <a:off x="727198" y="1965987"/>
            <a:ext cx="7526797" cy="4170316"/>
          </a:xfrm>
        </p:spPr>
        <p:txBody>
          <a:bodyPr>
            <a:normAutofit/>
          </a:bodyPr>
          <a:lstStyle/>
          <a:p>
            <a:pPr algn="just" eaLnBrk="1" hangingPunct="1">
              <a:lnSpc>
                <a:spcPct val="80000"/>
              </a:lnSpc>
              <a:spcBef>
                <a:spcPct val="0"/>
              </a:spcBef>
              <a:buFont typeface="Wingdings" panose="05000000000000000000" pitchFamily="2" charset="2"/>
              <a:buChar char="Ø"/>
            </a:pPr>
            <a:r>
              <a:rPr lang="cs-CZ" altLang="cs-CZ" sz="1400" dirty="0">
                <a:latin typeface="Georgia" panose="02040502050405020303" pitchFamily="18" charset="0"/>
              </a:rPr>
              <a:t> PPP nesmí přijmout žádné suroviny nebo složky, kromě živých zvířat, ani jiné materiály používané při zpracování produktů, pokud je o nich známo nebo pokud by se dalo důvodně očekávat, že jsou natolik kontaminovány parazity, patogenními mikroorganismy nebo toxickými, rozkladnými nebo cizorodými látkami, že by i po hygienicky provedeném vytřídění nebo po přípravných nebo zpracovatelských procesech v potravinářských podnicích zůstaly stále nevhodné k lidské spotřebě.</a:t>
            </a:r>
          </a:p>
          <a:p>
            <a:pPr algn="just" eaLnBrk="1" hangingPunct="1">
              <a:lnSpc>
                <a:spcPct val="80000"/>
              </a:lnSpc>
              <a:spcBef>
                <a:spcPct val="0"/>
              </a:spcBef>
              <a:buFont typeface="Wingdings" panose="05000000000000000000" pitchFamily="2" charset="2"/>
              <a:buChar char="Ø"/>
            </a:pPr>
            <a:endParaRPr lang="cs-CZ" altLang="cs-CZ" sz="1400" dirty="0">
              <a:latin typeface="Georgia" panose="02040502050405020303" pitchFamily="18" charset="0"/>
            </a:endParaRPr>
          </a:p>
          <a:p>
            <a:pPr algn="just" eaLnBrk="1" hangingPunct="1">
              <a:lnSpc>
                <a:spcPct val="80000"/>
              </a:lnSpc>
              <a:spcBef>
                <a:spcPct val="0"/>
              </a:spcBef>
              <a:buFont typeface="Wingdings" panose="05000000000000000000" pitchFamily="2" charset="2"/>
              <a:buChar char="Ø"/>
            </a:pPr>
            <a:r>
              <a:rPr lang="cs-CZ" altLang="cs-CZ" sz="1400" dirty="0">
                <a:latin typeface="Georgia" panose="02040502050405020303" pitchFamily="18" charset="0"/>
              </a:rPr>
              <a:t>Suroviny a všechny složky skladované v potravinářském podniku musí být uloženy ve vhodných podmínkách navržených tak, </a:t>
            </a:r>
            <a:r>
              <a:rPr lang="cs-CZ" altLang="cs-CZ" sz="1400" b="1" dirty="0">
                <a:latin typeface="Georgia" panose="02040502050405020303" pitchFamily="18" charset="0"/>
              </a:rPr>
              <a:t>aby zabraňovaly jejich kažení, které ohrožuje zdraví</a:t>
            </a:r>
            <a:r>
              <a:rPr lang="cs-CZ" altLang="cs-CZ" sz="1400" dirty="0">
                <a:latin typeface="Georgia" panose="02040502050405020303" pitchFamily="18" charset="0"/>
              </a:rPr>
              <a:t>, a chránily je před kontaminací.</a:t>
            </a:r>
          </a:p>
          <a:p>
            <a:pPr algn="just" eaLnBrk="1" hangingPunct="1">
              <a:lnSpc>
                <a:spcPct val="80000"/>
              </a:lnSpc>
              <a:spcBef>
                <a:spcPct val="0"/>
              </a:spcBef>
              <a:buFont typeface="Wingdings" panose="05000000000000000000" pitchFamily="2" charset="2"/>
              <a:buChar char="Ø"/>
            </a:pPr>
            <a:endParaRPr lang="cs-CZ" altLang="cs-CZ" sz="1400" dirty="0">
              <a:latin typeface="Georgia" panose="02040502050405020303" pitchFamily="18" charset="0"/>
            </a:endParaRPr>
          </a:p>
          <a:p>
            <a:pPr algn="just" eaLnBrk="1" hangingPunct="1">
              <a:lnSpc>
                <a:spcPct val="80000"/>
              </a:lnSpc>
              <a:spcBef>
                <a:spcPct val="0"/>
              </a:spcBef>
              <a:buFont typeface="Wingdings" panose="05000000000000000000" pitchFamily="2" charset="2"/>
              <a:buChar char="Ø"/>
            </a:pPr>
            <a:r>
              <a:rPr lang="cs-CZ" altLang="cs-CZ" sz="1400" b="1" dirty="0">
                <a:latin typeface="Georgia" panose="02040502050405020303" pitchFamily="18" charset="0"/>
              </a:rPr>
              <a:t>Ve všech fázích výroby, zpracování a distribuce musí být potraviny chráněny proti jakékoli kontaminaci, která by mohla způsobit, že potraviny nebudou vhodné k lidské spotřebě, budou poškozovat zdraví nebo budou kontaminovány takovým způsobem, že by bylo nesmyslné očekávat, že by se mohly v takovém stavu konzumovat.</a:t>
            </a:r>
          </a:p>
          <a:p>
            <a:pPr algn="just" eaLnBrk="1" hangingPunct="1">
              <a:lnSpc>
                <a:spcPct val="80000"/>
              </a:lnSpc>
              <a:spcBef>
                <a:spcPct val="0"/>
              </a:spcBef>
              <a:buFont typeface="Wingdings" panose="05000000000000000000" pitchFamily="2" charset="2"/>
              <a:buChar char="Ø"/>
            </a:pPr>
            <a:endParaRPr lang="cs-CZ" altLang="cs-CZ" sz="1400" dirty="0">
              <a:latin typeface="Georgia" panose="02040502050405020303" pitchFamily="18" charset="0"/>
            </a:endParaRPr>
          </a:p>
          <a:p>
            <a:pPr algn="just" eaLnBrk="1" hangingPunct="1">
              <a:lnSpc>
                <a:spcPct val="80000"/>
              </a:lnSpc>
              <a:spcBef>
                <a:spcPct val="0"/>
              </a:spcBef>
              <a:buFont typeface="Wingdings" panose="05000000000000000000" pitchFamily="2" charset="2"/>
              <a:buChar char="Ø"/>
            </a:pPr>
            <a:r>
              <a:rPr lang="cs-CZ" altLang="cs-CZ" sz="1400" dirty="0">
                <a:latin typeface="Georgia" panose="02040502050405020303" pitchFamily="18" charset="0"/>
              </a:rPr>
              <a:t>Musí být zavedeny odpovídající postupy </a:t>
            </a:r>
            <a:r>
              <a:rPr lang="cs-CZ" altLang="cs-CZ" sz="1400" b="1" dirty="0">
                <a:latin typeface="Georgia" panose="02040502050405020303" pitchFamily="18" charset="0"/>
              </a:rPr>
              <a:t>pro regulaci škůdců</a:t>
            </a:r>
            <a:r>
              <a:rPr lang="cs-CZ" altLang="cs-CZ" sz="1400" dirty="0">
                <a:latin typeface="Georgia" panose="02040502050405020303" pitchFamily="18" charset="0"/>
              </a:rPr>
              <a:t>. Musí být rovněž zavedeny odpovídající postupy pro zamezení přístupu domácím zvířatům do míst, kde jsou potraviny připravovány, kde je s nimi manipulováno nebo kde jsou skladovány (nebo pokud to ve zvláštních případech příslušný orgán povolí, zabránit tomu, aby takový přístup vedl ke kontaminaci).</a:t>
            </a:r>
          </a:p>
        </p:txBody>
      </p:sp>
      <p:sp>
        <p:nvSpPr>
          <p:cNvPr id="5" name="Nadpis 1">
            <a:extLst>
              <a:ext uri="{FF2B5EF4-FFF2-40B4-BE49-F238E27FC236}">
                <a16:creationId xmlns:a16="http://schemas.microsoft.com/office/drawing/2014/main" id="{0DBAB4AF-2C52-4AF5-89F3-4754DBE6A326}"/>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1844974D-C0C1-424B-9595-7C9FCE24E727}"/>
              </a:ext>
            </a:extLst>
          </p:cNvPr>
          <p:cNvSpPr>
            <a:spLocks noGrp="1" noChangeArrowheads="1"/>
          </p:cNvSpPr>
          <p:nvPr>
            <p:ph type="title" idx="4294967295"/>
          </p:nvPr>
        </p:nvSpPr>
        <p:spPr>
          <a:xfrm>
            <a:off x="2677076" y="1328139"/>
            <a:ext cx="3897536" cy="377825"/>
          </a:xfrm>
        </p:spPr>
        <p:txBody>
          <a:bodyPr/>
          <a:lstStyle/>
          <a:p>
            <a:pPr eaLnBrk="1" fontAlgn="auto" hangingPunct="1">
              <a:spcAft>
                <a:spcPts val="0"/>
              </a:spcAft>
              <a:defRPr/>
            </a:pPr>
            <a:r>
              <a:rPr lang="cs-CZ" altLang="cs-CZ" sz="1500" dirty="0">
                <a:solidFill>
                  <a:srgbClr val="005EA4"/>
                </a:solidFill>
                <a:latin typeface="Georgia" panose="02040502050405020303" pitchFamily="18" charset="0"/>
              </a:rPr>
              <a:t>KAPITOLA IX - Ustanovení týkající se potravin </a:t>
            </a:r>
          </a:p>
        </p:txBody>
      </p:sp>
      <p:sp>
        <p:nvSpPr>
          <p:cNvPr id="79874" name="Zástupný symbol pro obsah 2">
            <a:extLst>
              <a:ext uri="{FF2B5EF4-FFF2-40B4-BE49-F238E27FC236}">
                <a16:creationId xmlns:a16="http://schemas.microsoft.com/office/drawing/2014/main" id="{05C18825-3615-4EC1-A1C1-6D1C538AB556}"/>
              </a:ext>
            </a:extLst>
          </p:cNvPr>
          <p:cNvSpPr>
            <a:spLocks noGrp="1" noChangeArrowheads="1"/>
          </p:cNvSpPr>
          <p:nvPr>
            <p:ph idx="4294967295"/>
          </p:nvPr>
        </p:nvSpPr>
        <p:spPr>
          <a:xfrm>
            <a:off x="816158" y="1938193"/>
            <a:ext cx="7369823" cy="4049713"/>
          </a:xfrm>
        </p:spPr>
        <p:txBody>
          <a:bodyPr/>
          <a:lstStyle/>
          <a:p>
            <a:pPr algn="just" eaLnBrk="1" hangingPunct="1">
              <a:buFont typeface="Wingdings" panose="05000000000000000000" pitchFamily="2" charset="2"/>
              <a:buChar char="Ø"/>
            </a:pPr>
            <a:r>
              <a:rPr lang="cs-CZ" altLang="en-US" sz="1200" dirty="0">
                <a:latin typeface="Georgia" panose="02040502050405020303" pitchFamily="18" charset="0"/>
              </a:rPr>
              <a:t> </a:t>
            </a:r>
            <a:r>
              <a:rPr lang="cs-CZ" altLang="en-US" sz="1200" b="1" dirty="0">
                <a:latin typeface="Georgia" panose="02040502050405020303" pitchFamily="18" charset="0"/>
              </a:rPr>
              <a:t>Suroviny, složky, meziprodukty a hotové výrobky, které mohou podporovat růst patogenních mikroorganismů nebo tvorbu toxinů, nesmí být udržovány při teplotách, které by mohly vést k ohrožení zdraví. </a:t>
            </a:r>
            <a:r>
              <a:rPr lang="cs-CZ" altLang="en-US" sz="1200" b="1" u="sng" dirty="0">
                <a:latin typeface="Georgia" panose="02040502050405020303" pitchFamily="18" charset="0"/>
              </a:rPr>
              <a:t>Chladicí řetězec nesmí být přerušen</a:t>
            </a:r>
            <a:r>
              <a:rPr lang="cs-CZ" altLang="en-US" sz="1200" dirty="0">
                <a:latin typeface="Georgia" panose="02040502050405020303" pitchFamily="18" charset="0"/>
              </a:rPr>
              <a:t>. Jsou však povolena krátká období mimo prostředí s řízenou teplotou, jeli nezbytné se přizpůsobit praktickým podmínkám při manipulaci během přípravy, přepravy, skladování, vystavování potravin k prodeji a při jejich podávání, za předpokladu, že to nepovede k ohrožení zdraví. Potravinářské podniky, které vyrábějí zpracované potraviny, manipulují s nimi nebo je balí musí mít vhodné prostory dostatečné pro oddělené skladování surovin a zpracovaných materiálů a dostatečně oddělené chladírenské skladování.</a:t>
            </a:r>
          </a:p>
          <a:p>
            <a:pPr algn="just" eaLnBrk="1" hangingPunct="1">
              <a:buFont typeface="Wingdings" panose="05000000000000000000" pitchFamily="2" charset="2"/>
              <a:buChar char="Ø"/>
            </a:pPr>
            <a:r>
              <a:rPr lang="cs-CZ" altLang="en-US" sz="1200" dirty="0">
                <a:latin typeface="Georgia" panose="02040502050405020303" pitchFamily="18" charset="0"/>
              </a:rPr>
              <a:t> Pokud mají být potraviny uchovávány nebo podávány při chladírenských teplotách, musí být po tepelném opracování, nebo jestliže se žádný tepelný proces nepoužívá, po konečné přípravě, co nejrychleji ochlazeny na teplotu, která nevede k ohrožení zdraví.</a:t>
            </a:r>
          </a:p>
          <a:p>
            <a:pPr algn="just" eaLnBrk="1" hangingPunct="1">
              <a:buFont typeface="Wingdings" panose="05000000000000000000" pitchFamily="2" charset="2"/>
              <a:buChar char="Ø"/>
            </a:pPr>
            <a:r>
              <a:rPr lang="cs-CZ" altLang="en-US" sz="1200" dirty="0">
                <a:latin typeface="Georgia" panose="02040502050405020303" pitchFamily="18" charset="0"/>
              </a:rPr>
              <a:t> </a:t>
            </a:r>
            <a:r>
              <a:rPr lang="cs-CZ" altLang="en-US" sz="1200" b="1" dirty="0">
                <a:latin typeface="Georgia" panose="02040502050405020303" pitchFamily="18" charset="0"/>
              </a:rPr>
              <a:t>Rozmrazování potravin</a:t>
            </a:r>
            <a:r>
              <a:rPr lang="cs-CZ" altLang="en-US" sz="1200" dirty="0">
                <a:latin typeface="Georgia" panose="02040502050405020303" pitchFamily="18" charset="0"/>
              </a:rPr>
              <a:t> musí být prováděno tak, aby se minimalizovalo riziko růstu patogenních mikroorganismů nebo tvorba toxinů v potravinách. Při rozmrazování musí být potraviny vystaveny takovým teplotám, které nevedou k ohrožení zdraví. Pokud může odtékající kapalina při procesu rozmrazování představovat riziko pro zdraví, musí být odpovídajícím způsobem odváděna. Po rozmrazení se musí s potravinami zacházet tak, aby se minimalizovalo riziko růstu patogenních mikroorganismů nebo tvorba toxinů v potravinách.</a:t>
            </a:r>
          </a:p>
          <a:p>
            <a:pPr algn="just" eaLnBrk="1" hangingPunct="1">
              <a:buFont typeface="Wingdings" panose="05000000000000000000" pitchFamily="2" charset="2"/>
              <a:buChar char="Ø"/>
            </a:pPr>
            <a:r>
              <a:rPr lang="cs-CZ" altLang="en-US" sz="1200" dirty="0">
                <a:latin typeface="Georgia" panose="02040502050405020303" pitchFamily="18" charset="0"/>
              </a:rPr>
              <a:t> Nebezpečné nebo nepoživatelné látky, včetně krmiv, musí být odpovídajícím způsobem označeny a skladovány v oddělených a zajištěných nádobách.</a:t>
            </a:r>
          </a:p>
          <a:p>
            <a:pPr algn="just" eaLnBrk="1" hangingPunct="1">
              <a:buFont typeface="Wingdings" panose="05000000000000000000" pitchFamily="2" charset="2"/>
              <a:buChar char="Ø"/>
            </a:pPr>
            <a:endParaRPr lang="cs-CZ" altLang="en-US" sz="1200" dirty="0">
              <a:latin typeface="Georgia" panose="02040502050405020303" pitchFamily="18" charset="0"/>
            </a:endParaRPr>
          </a:p>
          <a:p>
            <a:pPr marL="0" indent="0" eaLnBrk="1" hangingPunct="1"/>
            <a:endParaRPr lang="cs-CZ" altLang="en-US" sz="1200" dirty="0"/>
          </a:p>
        </p:txBody>
      </p:sp>
      <p:sp>
        <p:nvSpPr>
          <p:cNvPr id="5" name="Nadpis 1">
            <a:extLst>
              <a:ext uri="{FF2B5EF4-FFF2-40B4-BE49-F238E27FC236}">
                <a16:creationId xmlns:a16="http://schemas.microsoft.com/office/drawing/2014/main" id="{B7D80F3B-5452-4C91-8AF5-69483DD68AD0}"/>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Nadpis 1">
            <a:extLst>
              <a:ext uri="{FF2B5EF4-FFF2-40B4-BE49-F238E27FC236}">
                <a16:creationId xmlns:a16="http://schemas.microsoft.com/office/drawing/2014/main" id="{C400799A-0388-470B-9C2F-E49604C99D01}"/>
              </a:ext>
            </a:extLst>
          </p:cNvPr>
          <p:cNvSpPr>
            <a:spLocks noGrp="1" noChangeArrowheads="1"/>
          </p:cNvSpPr>
          <p:nvPr>
            <p:ph type="title" idx="4294967295"/>
          </p:nvPr>
        </p:nvSpPr>
        <p:spPr>
          <a:xfrm>
            <a:off x="1503151" y="1414647"/>
            <a:ext cx="6359525" cy="538162"/>
          </a:xfrm>
        </p:spPr>
        <p:txBody>
          <a:bodyPr/>
          <a:lstStyle/>
          <a:p>
            <a:pPr eaLnBrk="1" fontAlgn="auto" hangingPunct="1">
              <a:spcAft>
                <a:spcPts val="0"/>
              </a:spcAft>
              <a:defRPr/>
            </a:pPr>
            <a:r>
              <a:rPr lang="cs-CZ" altLang="cs-CZ" sz="1500" dirty="0">
                <a:solidFill>
                  <a:srgbClr val="005EA4"/>
                </a:solidFill>
                <a:latin typeface="Georgia" panose="02040502050405020303" pitchFamily="18" charset="0"/>
              </a:rPr>
              <a:t>KAPITOLA X - Ustanovení týkající se prvního balení a dalšího balení potravin </a:t>
            </a:r>
          </a:p>
        </p:txBody>
      </p:sp>
      <p:sp>
        <p:nvSpPr>
          <p:cNvPr id="34819" name="Zástupný symbol pro obsah 2">
            <a:extLst>
              <a:ext uri="{FF2B5EF4-FFF2-40B4-BE49-F238E27FC236}">
                <a16:creationId xmlns:a16="http://schemas.microsoft.com/office/drawing/2014/main" id="{BA321A6C-DCA8-46EF-8913-7F4433E9C2EC}"/>
              </a:ext>
            </a:extLst>
          </p:cNvPr>
          <p:cNvSpPr>
            <a:spLocks noGrp="1" noChangeArrowheads="1"/>
          </p:cNvSpPr>
          <p:nvPr>
            <p:ph idx="4294967295"/>
          </p:nvPr>
        </p:nvSpPr>
        <p:spPr>
          <a:xfrm>
            <a:off x="1132045" y="2396940"/>
            <a:ext cx="6621462" cy="3046413"/>
          </a:xfrm>
        </p:spPr>
        <p:txBody>
          <a:bodyPr rtlCol="0">
            <a:normAutofit/>
          </a:bodyPr>
          <a:lstStyle/>
          <a:p>
            <a:pPr eaLnBrk="1" fontAlgn="auto" hangingPunct="1">
              <a:buFont typeface="Wingdings" panose="05000000000000000000" pitchFamily="2" charset="2"/>
              <a:buChar char="Ø"/>
              <a:defRPr/>
            </a:pPr>
            <a:r>
              <a:rPr lang="cs-CZ" altLang="cs-CZ" sz="1350" dirty="0">
                <a:latin typeface="Georgia" pitchFamily="18" charset="0"/>
              </a:rPr>
              <a:t> </a:t>
            </a:r>
            <a:r>
              <a:rPr lang="cs-CZ" altLang="cs-CZ" sz="1350" dirty="0">
                <a:solidFill>
                  <a:schemeClr val="tx1">
                    <a:lumMod val="75000"/>
                    <a:lumOff val="25000"/>
                  </a:schemeClr>
                </a:solidFill>
                <a:latin typeface="Georgia" pitchFamily="18" charset="0"/>
              </a:rPr>
              <a:t>Materiál použitý pro první balení a další balení potravin nesmí být zdrojem kontaminace.</a:t>
            </a:r>
          </a:p>
          <a:p>
            <a:pPr eaLnBrk="1" fontAlgn="auto" hangingPunct="1">
              <a:buFont typeface="Wingdings" panose="05000000000000000000" pitchFamily="2" charset="2"/>
              <a:buChar char="Ø"/>
              <a:defRPr/>
            </a:pPr>
            <a:r>
              <a:rPr lang="cs-CZ" altLang="cs-CZ" sz="1350" dirty="0">
                <a:latin typeface="Georgia" pitchFamily="18" charset="0"/>
              </a:rPr>
              <a:t> </a:t>
            </a:r>
            <a:r>
              <a:rPr lang="cs-CZ" altLang="cs-CZ" sz="1350" dirty="0">
                <a:solidFill>
                  <a:schemeClr val="tx1">
                    <a:lumMod val="75000"/>
                    <a:lumOff val="25000"/>
                  </a:schemeClr>
                </a:solidFill>
                <a:latin typeface="Georgia" pitchFamily="18" charset="0"/>
              </a:rPr>
              <a:t>Obalové materiály musí být skladovány takovým způsobem, aby nebyly vystaveny riziku kontaminace.</a:t>
            </a:r>
          </a:p>
          <a:p>
            <a:pPr eaLnBrk="1" fontAlgn="auto" hangingPunct="1">
              <a:buFont typeface="Wingdings" panose="05000000000000000000" pitchFamily="2" charset="2"/>
              <a:buChar char="Ø"/>
              <a:defRPr/>
            </a:pPr>
            <a:r>
              <a:rPr lang="cs-CZ" altLang="cs-CZ" sz="1350" dirty="0">
                <a:solidFill>
                  <a:schemeClr val="tx1">
                    <a:lumMod val="75000"/>
                    <a:lumOff val="25000"/>
                  </a:schemeClr>
                </a:solidFill>
                <a:latin typeface="Georgia" pitchFamily="18" charset="0"/>
              </a:rPr>
              <a:t>Při prvním balení a dalším balení musí být postupováno tak, aby nedošlo ke kontaminaci produktu. Zejména u plechovek a sklenic musí být popřípadě zajištěno, aby byly neporušené a čisté.</a:t>
            </a:r>
          </a:p>
          <a:p>
            <a:pPr eaLnBrk="1" fontAlgn="auto" hangingPunct="1">
              <a:buFont typeface="Wingdings" panose="05000000000000000000" pitchFamily="2" charset="2"/>
              <a:buChar char="Ø"/>
              <a:defRPr/>
            </a:pPr>
            <a:r>
              <a:rPr lang="cs-CZ" altLang="cs-CZ" sz="1350" dirty="0">
                <a:solidFill>
                  <a:schemeClr val="tx1">
                    <a:lumMod val="75000"/>
                    <a:lumOff val="25000"/>
                  </a:schemeClr>
                </a:solidFill>
                <a:latin typeface="Georgia" pitchFamily="18" charset="0"/>
              </a:rPr>
              <a:t>První obaly a další obaly pro opakované použití u potravin musí být snadno čistitelné, a je-li to nezbytné, snadno dezinfikovatelné.</a:t>
            </a:r>
          </a:p>
          <a:p>
            <a:pPr marL="68580" indent="-68580" eaLnBrk="1" fontAlgn="auto" hangingPunct="1">
              <a:defRPr/>
            </a:pPr>
            <a:endParaRPr lang="cs-CZ" altLang="cs-CZ" sz="1200" dirty="0">
              <a:solidFill>
                <a:schemeClr val="tx1">
                  <a:lumMod val="75000"/>
                  <a:lumOff val="25000"/>
                </a:schemeClr>
              </a:solidFill>
            </a:endParaRPr>
          </a:p>
        </p:txBody>
      </p:sp>
      <p:sp>
        <p:nvSpPr>
          <p:cNvPr id="5" name="Nadpis 1">
            <a:extLst>
              <a:ext uri="{FF2B5EF4-FFF2-40B4-BE49-F238E27FC236}">
                <a16:creationId xmlns:a16="http://schemas.microsoft.com/office/drawing/2014/main" id="{9CA5DFE8-A3B3-4E6B-914A-B76900B04631}"/>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Nadpis 1">
            <a:extLst>
              <a:ext uri="{FF2B5EF4-FFF2-40B4-BE49-F238E27FC236}">
                <a16:creationId xmlns:a16="http://schemas.microsoft.com/office/drawing/2014/main" id="{C400799A-0388-470B-9C2F-E49604C99D01}"/>
              </a:ext>
            </a:extLst>
          </p:cNvPr>
          <p:cNvSpPr>
            <a:spLocks noGrp="1" noChangeArrowheads="1"/>
          </p:cNvSpPr>
          <p:nvPr>
            <p:ph type="title" idx="4294967295"/>
          </p:nvPr>
        </p:nvSpPr>
        <p:spPr>
          <a:xfrm>
            <a:off x="2659376" y="1324377"/>
            <a:ext cx="3068849" cy="538162"/>
          </a:xfrm>
        </p:spPr>
        <p:txBody>
          <a:bodyPr/>
          <a:lstStyle/>
          <a:p>
            <a:pPr eaLnBrk="1" fontAlgn="auto" hangingPunct="1">
              <a:spcAft>
                <a:spcPts val="0"/>
              </a:spcAft>
              <a:defRPr/>
            </a:pPr>
            <a:r>
              <a:rPr lang="cs-CZ" altLang="cs-CZ" sz="1500" dirty="0">
                <a:solidFill>
                  <a:srgbClr val="005EA4"/>
                </a:solidFill>
                <a:latin typeface="Georgia" panose="02040502050405020303" pitchFamily="18" charset="0"/>
              </a:rPr>
              <a:t>KAPITOLA XI – Tepelné ošetření </a:t>
            </a:r>
          </a:p>
        </p:txBody>
      </p:sp>
      <p:sp>
        <p:nvSpPr>
          <p:cNvPr id="34819" name="Zástupný symbol pro obsah 2">
            <a:extLst>
              <a:ext uri="{FF2B5EF4-FFF2-40B4-BE49-F238E27FC236}">
                <a16:creationId xmlns:a16="http://schemas.microsoft.com/office/drawing/2014/main" id="{BA321A6C-DCA8-46EF-8913-7F4433E9C2EC}"/>
              </a:ext>
            </a:extLst>
          </p:cNvPr>
          <p:cNvSpPr>
            <a:spLocks noGrp="1" noChangeArrowheads="1"/>
          </p:cNvSpPr>
          <p:nvPr>
            <p:ph idx="4294967295"/>
          </p:nvPr>
        </p:nvSpPr>
        <p:spPr>
          <a:xfrm>
            <a:off x="807093" y="2056874"/>
            <a:ext cx="7195796" cy="3633566"/>
          </a:xfrm>
        </p:spPr>
        <p:txBody>
          <a:bodyPr rtlCol="0">
            <a:normAutofit/>
          </a:bodyPr>
          <a:lstStyle/>
          <a:p>
            <a:pPr marL="0" indent="0">
              <a:buNone/>
              <a:defRPr/>
            </a:pPr>
            <a:r>
              <a:rPr lang="cs-CZ" sz="1400" dirty="0">
                <a:latin typeface="Georgia" panose="02040502050405020303" pitchFamily="18" charset="0"/>
              </a:rPr>
              <a:t>Následující požadavky se vztahují pouze na potraviny uváděné na trh v hermeticky uzavřených nádobách. </a:t>
            </a:r>
          </a:p>
          <a:p>
            <a:pPr marL="182563" lvl="1" indent="-182563">
              <a:buFont typeface="Wingdings" panose="05000000000000000000" pitchFamily="2" charset="2"/>
              <a:buChar char="Ø"/>
              <a:defRPr/>
            </a:pPr>
            <a:r>
              <a:rPr lang="cs-CZ" sz="1400" dirty="0">
                <a:latin typeface="Georgia" panose="02040502050405020303" pitchFamily="18" charset="0"/>
              </a:rPr>
              <a:t> Při každém tepelném ošetření za účelem zpracování nezpracovaného produktu nebo dalšího zpracování zpracovaného produktu musí být </a:t>
            </a:r>
          </a:p>
          <a:p>
            <a:pPr lvl="2">
              <a:buFont typeface="Wingdings" panose="05000000000000000000" pitchFamily="2" charset="2"/>
              <a:buChar char="Ø"/>
              <a:defRPr/>
            </a:pPr>
            <a:r>
              <a:rPr lang="cs-CZ" sz="1200" dirty="0">
                <a:latin typeface="Georgia" panose="02040502050405020303" pitchFamily="18" charset="0"/>
              </a:rPr>
              <a:t>každá část výrobku vystavena dané teplotě po danou dobu</a:t>
            </a:r>
          </a:p>
          <a:p>
            <a:pPr lvl="2">
              <a:buFont typeface="Wingdings" panose="05000000000000000000" pitchFamily="2" charset="2"/>
              <a:buChar char="Ø"/>
              <a:defRPr/>
            </a:pPr>
            <a:r>
              <a:rPr lang="cs-CZ" sz="1200" dirty="0">
                <a:latin typeface="Georgia" panose="02040502050405020303" pitchFamily="18" charset="0"/>
              </a:rPr>
              <a:t>zabráněno tomu, aby se výrobek při tomto procesu kontaminoval.</a:t>
            </a:r>
          </a:p>
          <a:p>
            <a:pPr>
              <a:buFont typeface="Wingdings" panose="05000000000000000000" pitchFamily="2" charset="2"/>
              <a:buChar char="Ø"/>
              <a:defRPr/>
            </a:pPr>
            <a:r>
              <a:rPr lang="cs-CZ" sz="1400" dirty="0">
                <a:latin typeface="Georgia" panose="02040502050405020303" pitchFamily="18" charset="0"/>
              </a:rPr>
              <a:t> S cílem zajistit, aby bylo při použitém postupu dosaženo požadovaných cílů, musí provozovatelé potravinářských podniků pravidelně kontrolovat hlavní příslušné parametry (zejména teplotu, tlak, těsnost a mikrobiologické parametry), a to mimo jiné použitím automatických přístrojů. </a:t>
            </a:r>
          </a:p>
          <a:p>
            <a:pPr>
              <a:buFont typeface="Wingdings" panose="05000000000000000000" pitchFamily="2" charset="2"/>
              <a:buChar char="Ø"/>
              <a:defRPr/>
            </a:pPr>
            <a:r>
              <a:rPr lang="cs-CZ" sz="1400" dirty="0">
                <a:latin typeface="Georgia" panose="02040502050405020303" pitchFamily="18" charset="0"/>
              </a:rPr>
              <a:t> Použitý postup musí odpovídat mezinárodně uznávaným normám (například pasterizace, vysokoteplotní záhřev nebo sterilace)</a:t>
            </a:r>
          </a:p>
        </p:txBody>
      </p:sp>
      <p:sp>
        <p:nvSpPr>
          <p:cNvPr id="5" name="Nadpis 1">
            <a:extLst>
              <a:ext uri="{FF2B5EF4-FFF2-40B4-BE49-F238E27FC236}">
                <a16:creationId xmlns:a16="http://schemas.microsoft.com/office/drawing/2014/main" id="{9CA5DFE8-A3B3-4E6B-914A-B76900B04631}"/>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extLst>
      <p:ext uri="{BB962C8B-B14F-4D97-AF65-F5344CB8AC3E}">
        <p14:creationId xmlns:p14="http://schemas.microsoft.com/office/powerpoint/2010/main" val="2808725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Nadpis 1">
            <a:extLst>
              <a:ext uri="{FF2B5EF4-FFF2-40B4-BE49-F238E27FC236}">
                <a16:creationId xmlns:a16="http://schemas.microsoft.com/office/drawing/2014/main" id="{CF5190AA-BAEB-4F2E-81FF-31819A8B06B2}"/>
              </a:ext>
            </a:extLst>
          </p:cNvPr>
          <p:cNvSpPr>
            <a:spLocks noGrp="1" noChangeArrowheads="1"/>
          </p:cNvSpPr>
          <p:nvPr>
            <p:ph type="title" idx="4294967295"/>
          </p:nvPr>
        </p:nvSpPr>
        <p:spPr>
          <a:xfrm>
            <a:off x="3047635" y="1456895"/>
            <a:ext cx="2269245" cy="377956"/>
          </a:xfrm>
        </p:spPr>
        <p:txBody>
          <a:bodyPr/>
          <a:lstStyle/>
          <a:p>
            <a:pPr eaLnBrk="1" fontAlgn="auto" hangingPunct="1">
              <a:spcAft>
                <a:spcPts val="0"/>
              </a:spcAft>
              <a:defRPr/>
            </a:pPr>
            <a:r>
              <a:rPr lang="cs-CZ" altLang="cs-CZ" sz="1500" dirty="0">
                <a:solidFill>
                  <a:srgbClr val="005EA4"/>
                </a:solidFill>
                <a:latin typeface="Georgia" panose="02040502050405020303" pitchFamily="18" charset="0"/>
              </a:rPr>
              <a:t>KAPITOLA XII - Školení </a:t>
            </a:r>
          </a:p>
        </p:txBody>
      </p:sp>
      <p:sp>
        <p:nvSpPr>
          <p:cNvPr id="83971" name="Zástupný symbol pro obsah 2">
            <a:extLst>
              <a:ext uri="{FF2B5EF4-FFF2-40B4-BE49-F238E27FC236}">
                <a16:creationId xmlns:a16="http://schemas.microsoft.com/office/drawing/2014/main" id="{D6B05EB8-01AF-4B1F-8FE2-C2C26E19B217}"/>
              </a:ext>
            </a:extLst>
          </p:cNvPr>
          <p:cNvSpPr>
            <a:spLocks noGrp="1" noChangeArrowheads="1"/>
          </p:cNvSpPr>
          <p:nvPr>
            <p:ph idx="4294967295"/>
          </p:nvPr>
        </p:nvSpPr>
        <p:spPr>
          <a:xfrm>
            <a:off x="733031" y="2137523"/>
            <a:ext cx="7520964" cy="3563937"/>
          </a:xfrm>
        </p:spPr>
        <p:txBody>
          <a:bodyPr/>
          <a:lstStyle/>
          <a:p>
            <a:pPr marL="0" indent="0" eaLnBrk="1" hangingPunct="1">
              <a:buNone/>
            </a:pPr>
            <a:r>
              <a:rPr lang="cs-CZ" altLang="cs-CZ" sz="1350" dirty="0">
                <a:latin typeface="Georgia" panose="02040502050405020303" pitchFamily="18" charset="0"/>
              </a:rPr>
              <a:t>Provozovatelé potravinářských podniků musí zajistit, aby</a:t>
            </a:r>
          </a:p>
          <a:p>
            <a:pPr eaLnBrk="1" hangingPunct="1">
              <a:buFont typeface="Wingdings" panose="05000000000000000000" pitchFamily="2" charset="2"/>
              <a:buChar char="Ø"/>
            </a:pPr>
            <a:r>
              <a:rPr lang="cs-CZ" altLang="cs-CZ" sz="1350" dirty="0">
                <a:latin typeface="Georgia" panose="02040502050405020303" pitchFamily="18" charset="0"/>
              </a:rPr>
              <a:t> nad osobami manipulujícími s potravinami byl prováděn dohled a aby tyto osoby byly poučeny nebo vyškoleny v otázkách hygieny potravin přiměřeně ke své pracovní činnosti</a:t>
            </a:r>
          </a:p>
          <a:p>
            <a:pPr eaLnBrk="1" hangingPunct="1">
              <a:buFont typeface="Wingdings" panose="05000000000000000000" pitchFamily="2" charset="2"/>
              <a:buChar char="Ø"/>
            </a:pPr>
            <a:r>
              <a:rPr lang="cs-CZ" altLang="cs-CZ" sz="1350" dirty="0">
                <a:latin typeface="Georgia" panose="02040502050405020303" pitchFamily="18" charset="0"/>
              </a:rPr>
              <a:t>osoby odpovědné za vývoj a používání postupů podle čl. 5 odst. 1 tohoto nařízení nebo za provádění příslušných pokynů byly odpovídajícím způsobem školeny v používání zásad HACCP</a:t>
            </a:r>
          </a:p>
          <a:p>
            <a:pPr eaLnBrk="1" hangingPunct="1">
              <a:buFont typeface="Wingdings" panose="05000000000000000000" pitchFamily="2" charset="2"/>
              <a:buChar char="Ø"/>
            </a:pPr>
            <a:r>
              <a:rPr lang="cs-CZ" altLang="cs-CZ" sz="1350" dirty="0">
                <a:latin typeface="Georgia" panose="02040502050405020303" pitchFamily="18" charset="0"/>
              </a:rPr>
              <a:t> byly dodrženy požadavky vnitrostátních právních předpisů týkajících se školicích programů pro osoby pracující v určitých potravinářských odvětvích.</a:t>
            </a:r>
            <a:br>
              <a:rPr lang="cs-CZ" altLang="cs-CZ" sz="1200" dirty="0"/>
            </a:br>
            <a:endParaRPr lang="cs-CZ" altLang="cs-CZ" sz="1200" dirty="0"/>
          </a:p>
        </p:txBody>
      </p:sp>
      <p:sp>
        <p:nvSpPr>
          <p:cNvPr id="5" name="Nadpis 1">
            <a:extLst>
              <a:ext uri="{FF2B5EF4-FFF2-40B4-BE49-F238E27FC236}">
                <a16:creationId xmlns:a16="http://schemas.microsoft.com/office/drawing/2014/main" id="{B34DCD6D-F870-4EE3-99DD-8E1EDF938EFA}"/>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3427597A-9FE4-44CF-AA95-186725908823}"/>
              </a:ext>
            </a:extLst>
          </p:cNvPr>
          <p:cNvSpPr/>
          <p:nvPr/>
        </p:nvSpPr>
        <p:spPr>
          <a:xfrm>
            <a:off x="1138926" y="1832757"/>
            <a:ext cx="7196472" cy="2308324"/>
          </a:xfrm>
          <a:prstGeom prst="rect">
            <a:avLst/>
          </a:prstGeom>
        </p:spPr>
        <p:txBody>
          <a:bodyPr wrap="square">
            <a:spAutoFit/>
          </a:bodyPr>
          <a:lstStyle/>
          <a:p>
            <a:pPr defTabSz="342900">
              <a:spcBef>
                <a:spcPct val="50000"/>
              </a:spcBef>
              <a:defRPr/>
            </a:pPr>
            <a:r>
              <a:rPr lang="cs-CZ" sz="3200" b="1" u="sng" dirty="0">
                <a:solidFill>
                  <a:srgbClr val="C00000"/>
                </a:solidFill>
                <a:effectLst>
                  <a:outerShdw blurRad="38100" dist="38100" dir="2700000" algn="tl">
                    <a:srgbClr val="000000">
                      <a:alpha val="43137"/>
                    </a:srgbClr>
                  </a:outerShdw>
                </a:effectLst>
                <a:latin typeface="Georgia" panose="02040502050405020303" pitchFamily="18" charset="0"/>
              </a:rPr>
              <a:t>Nařízení 853/2004</a:t>
            </a:r>
            <a:r>
              <a:rPr lang="cs-CZ" sz="3200" b="1" dirty="0">
                <a:solidFill>
                  <a:prstClr val="black"/>
                </a:solidFill>
                <a:latin typeface="Georgia" panose="02040502050405020303" pitchFamily="18" charset="0"/>
              </a:rPr>
              <a:t>, </a:t>
            </a:r>
          </a:p>
          <a:p>
            <a:pPr defTabSz="342900">
              <a:spcBef>
                <a:spcPct val="50000"/>
              </a:spcBef>
              <a:defRPr/>
            </a:pPr>
            <a:r>
              <a:rPr lang="cs-CZ" sz="3200" dirty="0">
                <a:solidFill>
                  <a:prstClr val="black"/>
                </a:solidFill>
                <a:latin typeface="Georgia" panose="02040502050405020303" pitchFamily="18" charset="0"/>
              </a:rPr>
              <a:t>kterým se stanoví zvláštní hygienická pravidla pro potraviny živočišného původu</a:t>
            </a:r>
          </a:p>
        </p:txBody>
      </p:sp>
    </p:spTree>
    <p:extLst>
      <p:ext uri="{BB962C8B-B14F-4D97-AF65-F5344CB8AC3E}">
        <p14:creationId xmlns:p14="http://schemas.microsoft.com/office/powerpoint/2010/main" val="3699271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52518B-42D5-4942-B9C8-BD24531E0B32}"/>
              </a:ext>
            </a:extLst>
          </p:cNvPr>
          <p:cNvSpPr>
            <a:spLocks noGrp="1"/>
          </p:cNvSpPr>
          <p:nvPr>
            <p:ph type="ctrTitle" idx="4294967295"/>
          </p:nvPr>
        </p:nvSpPr>
        <p:spPr>
          <a:xfrm>
            <a:off x="826265" y="1595464"/>
            <a:ext cx="7392317" cy="1749425"/>
          </a:xfrm>
        </p:spPr>
        <p:txBody>
          <a:bodyPr>
            <a:noAutofit/>
          </a:bodyPr>
          <a:lstStyle/>
          <a:p>
            <a:pPr eaLnBrk="1" fontAlgn="auto" hangingPunct="1">
              <a:spcAft>
                <a:spcPts val="0"/>
              </a:spcAft>
              <a:defRPr/>
            </a:pPr>
            <a:r>
              <a:rPr lang="cs-CZ" sz="3600" b="1" u="sng" dirty="0">
                <a:solidFill>
                  <a:srgbClr val="C00000"/>
                </a:solidFill>
                <a:effectLst>
                  <a:outerShdw blurRad="38100" dist="38100" dir="2700000" algn="tl">
                    <a:srgbClr val="000000">
                      <a:alpha val="43137"/>
                    </a:srgbClr>
                  </a:outerShdw>
                </a:effectLst>
                <a:latin typeface="Georgia" panose="02040502050405020303" pitchFamily="18" charset="0"/>
              </a:rPr>
              <a:t>Nařízení č. 852/2004 </a:t>
            </a:r>
            <a:r>
              <a:rPr lang="cs-CZ" sz="3600" dirty="0">
                <a:solidFill>
                  <a:schemeClr val="tx1"/>
                </a:solidFill>
                <a:latin typeface="Georgia" panose="02040502050405020303" pitchFamily="18" charset="0"/>
              </a:rPr>
              <a:t>o hygieně potravin </a:t>
            </a:r>
            <a:br>
              <a:rPr lang="cs-CZ" sz="3600" dirty="0">
                <a:solidFill>
                  <a:schemeClr val="tx1"/>
                </a:solidFill>
              </a:rPr>
            </a:br>
            <a:endParaRPr lang="cs-CZ" sz="3600"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a:extLst>
              <a:ext uri="{FF2B5EF4-FFF2-40B4-BE49-F238E27FC236}">
                <a16:creationId xmlns:a16="http://schemas.microsoft.com/office/drawing/2014/main" id="{A8738DE8-4EBC-4C55-991B-65064CB7B8B7}"/>
              </a:ext>
            </a:extLst>
          </p:cNvPr>
          <p:cNvSpPr txBox="1">
            <a:spLocks noChangeArrowheads="1"/>
          </p:cNvSpPr>
          <p:nvPr/>
        </p:nvSpPr>
        <p:spPr bwMode="auto">
          <a:xfrm>
            <a:off x="911683" y="1593401"/>
            <a:ext cx="6976024" cy="3516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4" tIns="34287" rIns="68574" bIns="34287">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285750" indent="-285750" algn="just" defTabSz="342900" fontAlgn="base">
              <a:spcBef>
                <a:spcPct val="0"/>
              </a:spcBef>
              <a:spcAft>
                <a:spcPct val="0"/>
              </a:spcAft>
              <a:buClr>
                <a:schemeClr val="accent2"/>
              </a:buClr>
              <a:buFont typeface="Wingdings" panose="05000000000000000000" pitchFamily="2" charset="2"/>
              <a:buChar char="Ø"/>
            </a:pPr>
            <a:r>
              <a:rPr lang="cs-CZ" altLang="cs-CZ" sz="1600" dirty="0">
                <a:solidFill>
                  <a:prstClr val="black"/>
                </a:solidFill>
                <a:latin typeface="Georgia" panose="02040502050405020303" pitchFamily="18" charset="0"/>
              </a:rPr>
              <a:t>Toto nařízení stanoví zvláštní pravidla pro hygienu potravin </a:t>
            </a:r>
            <a:r>
              <a:rPr lang="cs-CZ" altLang="cs-CZ" sz="1600" b="1" dirty="0">
                <a:solidFill>
                  <a:prstClr val="black"/>
                </a:solidFill>
                <a:latin typeface="Georgia" panose="02040502050405020303" pitchFamily="18" charset="0"/>
              </a:rPr>
              <a:t>živočišného původu </a:t>
            </a:r>
            <a:r>
              <a:rPr lang="cs-CZ" altLang="cs-CZ" sz="1600" dirty="0">
                <a:solidFill>
                  <a:prstClr val="black"/>
                </a:solidFill>
                <a:latin typeface="Georgia" panose="02040502050405020303" pitchFamily="18" charset="0"/>
              </a:rPr>
              <a:t>vztahující se na provozovatele potravinářských podniků. </a:t>
            </a:r>
          </a:p>
          <a:p>
            <a:pPr marL="285750" indent="-285750" algn="just" defTabSz="342900" fontAlgn="base">
              <a:spcBef>
                <a:spcPct val="0"/>
              </a:spcBef>
              <a:spcAft>
                <a:spcPct val="0"/>
              </a:spcAft>
              <a:buClr>
                <a:schemeClr val="accent2"/>
              </a:buClr>
              <a:buFont typeface="Wingdings" panose="05000000000000000000" pitchFamily="2" charset="2"/>
              <a:buChar char="Ø"/>
            </a:pPr>
            <a:endParaRPr lang="cs-CZ" altLang="cs-CZ" sz="1600" dirty="0">
              <a:solidFill>
                <a:prstClr val="black"/>
              </a:solidFill>
              <a:latin typeface="Georgia" panose="02040502050405020303" pitchFamily="18" charset="0"/>
            </a:endParaRPr>
          </a:p>
          <a:p>
            <a:pPr marL="285750" indent="-285750" algn="just" defTabSz="342900" fontAlgn="base">
              <a:spcBef>
                <a:spcPct val="0"/>
              </a:spcBef>
              <a:spcAft>
                <a:spcPct val="0"/>
              </a:spcAft>
              <a:buClr>
                <a:schemeClr val="accent2"/>
              </a:buClr>
              <a:buFont typeface="Wingdings" panose="05000000000000000000" pitchFamily="2" charset="2"/>
              <a:buChar char="Ø"/>
            </a:pPr>
            <a:r>
              <a:rPr lang="cs-CZ" altLang="cs-CZ" sz="1600" dirty="0">
                <a:solidFill>
                  <a:prstClr val="black"/>
                </a:solidFill>
                <a:latin typeface="Georgia" panose="02040502050405020303" pitchFamily="18" charset="0"/>
              </a:rPr>
              <a:t>Těmito pravidly se doplňují pravidla stanovená nařízením (ES) č. 852/2004. Vztahují se na nezpracované produkty i zpracované produkty živočišného původu.</a:t>
            </a:r>
          </a:p>
          <a:p>
            <a:pPr marL="285750" indent="-285750" algn="just" defTabSz="342900" fontAlgn="base">
              <a:spcBef>
                <a:spcPct val="0"/>
              </a:spcBef>
              <a:spcAft>
                <a:spcPct val="0"/>
              </a:spcAft>
              <a:buClr>
                <a:schemeClr val="accent2"/>
              </a:buClr>
              <a:buFont typeface="Wingdings" panose="05000000000000000000" pitchFamily="2" charset="2"/>
              <a:buChar char="Ø"/>
            </a:pPr>
            <a:endParaRPr lang="cs-CZ" altLang="cs-CZ" sz="1600" dirty="0">
              <a:solidFill>
                <a:prstClr val="black"/>
              </a:solidFill>
              <a:latin typeface="Georgia" panose="02040502050405020303" pitchFamily="18" charset="0"/>
            </a:endParaRPr>
          </a:p>
          <a:p>
            <a:pPr marL="285750" indent="-285750" algn="just" defTabSz="342900" fontAlgn="base">
              <a:spcBef>
                <a:spcPct val="0"/>
              </a:spcBef>
              <a:spcAft>
                <a:spcPct val="0"/>
              </a:spcAft>
              <a:buClr>
                <a:schemeClr val="accent2"/>
              </a:buClr>
              <a:buFont typeface="Wingdings" panose="05000000000000000000" pitchFamily="2" charset="2"/>
              <a:buChar char="Ø"/>
            </a:pPr>
            <a:r>
              <a:rPr lang="cs-CZ" altLang="cs-CZ" sz="1600" dirty="0">
                <a:solidFill>
                  <a:prstClr val="black"/>
                </a:solidFill>
                <a:latin typeface="Georgia" panose="02040502050405020303" pitchFamily="18" charset="0"/>
              </a:rPr>
              <a:t>Pokud není výslovně uvedeno jinak, </a:t>
            </a:r>
            <a:r>
              <a:rPr lang="cs-CZ" altLang="cs-CZ" sz="1600" b="1" dirty="0">
                <a:solidFill>
                  <a:prstClr val="black"/>
                </a:solidFill>
                <a:latin typeface="Georgia" panose="02040502050405020303" pitchFamily="18" charset="0"/>
              </a:rPr>
              <a:t>nevztahuje</a:t>
            </a:r>
            <a:r>
              <a:rPr lang="cs-CZ" altLang="cs-CZ" sz="1600" dirty="0">
                <a:solidFill>
                  <a:prstClr val="black"/>
                </a:solidFill>
                <a:latin typeface="Georgia" panose="02040502050405020303" pitchFamily="18" charset="0"/>
              </a:rPr>
              <a:t> se toto nařízení na potraviny obsahující jak produkty </a:t>
            </a:r>
            <a:r>
              <a:rPr lang="cs-CZ" altLang="cs-CZ" sz="1600" b="1" dirty="0">
                <a:solidFill>
                  <a:prstClr val="black"/>
                </a:solidFill>
                <a:latin typeface="Georgia" panose="02040502050405020303" pitchFamily="18" charset="0"/>
              </a:rPr>
              <a:t>rostlinného původu</a:t>
            </a:r>
            <a:r>
              <a:rPr lang="cs-CZ" altLang="cs-CZ" sz="1600" dirty="0">
                <a:solidFill>
                  <a:prstClr val="black"/>
                </a:solidFill>
                <a:latin typeface="Georgia" panose="02040502050405020303" pitchFamily="18" charset="0"/>
              </a:rPr>
              <a:t>, </a:t>
            </a:r>
            <a:r>
              <a:rPr lang="cs-CZ" altLang="cs-CZ" sz="1600" b="1" dirty="0">
                <a:solidFill>
                  <a:prstClr val="black"/>
                </a:solidFill>
                <a:latin typeface="Georgia" panose="02040502050405020303" pitchFamily="18" charset="0"/>
              </a:rPr>
              <a:t>tak zpracované produkty živočišného původu</a:t>
            </a:r>
            <a:r>
              <a:rPr lang="cs-CZ" altLang="cs-CZ" sz="1600" dirty="0">
                <a:solidFill>
                  <a:prstClr val="black"/>
                </a:solidFill>
                <a:latin typeface="Georgia" panose="02040502050405020303" pitchFamily="18" charset="0"/>
              </a:rPr>
              <a:t>. Zpracované produkty živočišného původu používané pro přípravu takových potravin však musí být získávány v souladu s požadavky tohoto nařízení a stejně tak s nimi musí být zacházeno</a:t>
            </a:r>
          </a:p>
        </p:txBody>
      </p:sp>
      <p:sp>
        <p:nvSpPr>
          <p:cNvPr id="2" name="Obdélník 1">
            <a:extLst>
              <a:ext uri="{FF2B5EF4-FFF2-40B4-BE49-F238E27FC236}">
                <a16:creationId xmlns:a16="http://schemas.microsoft.com/office/drawing/2014/main" id="{849112B3-D6BE-42B9-809B-15F89B380345}"/>
              </a:ext>
            </a:extLst>
          </p:cNvPr>
          <p:cNvSpPr/>
          <p:nvPr/>
        </p:nvSpPr>
        <p:spPr>
          <a:xfrm>
            <a:off x="1003258" y="464935"/>
            <a:ext cx="7352985" cy="646331"/>
          </a:xfrm>
          <a:prstGeom prst="rect">
            <a:avLst/>
          </a:prstGeom>
        </p:spPr>
        <p:txBody>
          <a:bodyPr wrap="square">
            <a:spAutoFit/>
          </a:bodyPr>
          <a:lstStyle/>
          <a:p>
            <a:pPr defTabSz="342900">
              <a:spcBef>
                <a:spcPct val="50000"/>
              </a:spcBef>
              <a:defRPr/>
            </a:pPr>
            <a:r>
              <a:rPr lang="cs-CZ" b="1" u="sng" dirty="0">
                <a:solidFill>
                  <a:srgbClr val="C00000"/>
                </a:solidFill>
                <a:effectLst>
                  <a:outerShdw blurRad="38100" dist="38100" dir="2700000" algn="tl">
                    <a:srgbClr val="000000">
                      <a:alpha val="43137"/>
                    </a:srgbClr>
                  </a:outerShdw>
                </a:effectLst>
                <a:latin typeface="Georgia" panose="02040502050405020303" pitchFamily="18" charset="0"/>
              </a:rPr>
              <a:t>Nařízení 853/2004</a:t>
            </a:r>
            <a:r>
              <a:rPr lang="cs-CZ" b="1" dirty="0">
                <a:solidFill>
                  <a:prstClr val="black"/>
                </a:solidFill>
                <a:latin typeface="Georgia" panose="02040502050405020303" pitchFamily="18" charset="0"/>
              </a:rPr>
              <a:t>, </a:t>
            </a:r>
            <a:r>
              <a:rPr lang="cs-CZ" dirty="0">
                <a:solidFill>
                  <a:prstClr val="black"/>
                </a:solidFill>
                <a:latin typeface="Georgia" panose="02040502050405020303" pitchFamily="18" charset="0"/>
              </a:rPr>
              <a:t>kterým se stanoví zvláštní hygienická pravidla pro potraviny živočišného původu</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DB61737B-7754-4BAD-B72E-D91E3FFC5E7A}"/>
              </a:ext>
            </a:extLst>
          </p:cNvPr>
          <p:cNvSpPr txBox="1">
            <a:spLocks noChangeArrowheads="1"/>
          </p:cNvSpPr>
          <p:nvPr/>
        </p:nvSpPr>
        <p:spPr bwMode="auto">
          <a:xfrm>
            <a:off x="770818" y="1714315"/>
            <a:ext cx="7292528" cy="3565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4" tIns="34287" rIns="68574" bIns="34287">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342900">
              <a:spcBef>
                <a:spcPct val="0"/>
              </a:spcBef>
              <a:spcAft>
                <a:spcPct val="20000"/>
              </a:spcAft>
              <a:buNone/>
              <a:defRPr/>
            </a:pPr>
            <a:r>
              <a:rPr lang="cs-CZ" altLang="cs-CZ" sz="1600" dirty="0">
                <a:solidFill>
                  <a:prstClr val="black"/>
                </a:solidFill>
                <a:latin typeface="Georgia" panose="02040502050405020303" pitchFamily="18" charset="0"/>
              </a:rPr>
              <a:t>Toto nařízení se </a:t>
            </a:r>
            <a:r>
              <a:rPr lang="cs-CZ" altLang="cs-CZ" sz="1600" b="1" dirty="0">
                <a:solidFill>
                  <a:prstClr val="black"/>
                </a:solidFill>
                <a:latin typeface="Georgia" panose="02040502050405020303" pitchFamily="18" charset="0"/>
              </a:rPr>
              <a:t>nevztahuje</a:t>
            </a:r>
            <a:r>
              <a:rPr lang="cs-CZ" altLang="cs-CZ" sz="1600" dirty="0">
                <a:solidFill>
                  <a:prstClr val="black"/>
                </a:solidFill>
                <a:latin typeface="Georgia" panose="02040502050405020303" pitchFamily="18" charset="0"/>
              </a:rPr>
              <a:t> na:</a:t>
            </a:r>
          </a:p>
          <a:p>
            <a:pPr marL="285750" indent="-285750" defTabSz="342900">
              <a:spcBef>
                <a:spcPct val="0"/>
              </a:spcBef>
              <a:spcAft>
                <a:spcPct val="20000"/>
              </a:spcAft>
              <a:buClr>
                <a:schemeClr val="accent2"/>
              </a:buClr>
              <a:buFont typeface="Wingdings" panose="05000000000000000000" pitchFamily="2" charset="2"/>
              <a:buChar char="Ø"/>
              <a:defRPr/>
            </a:pPr>
            <a:r>
              <a:rPr lang="cs-CZ" altLang="cs-CZ" sz="1600" dirty="0">
                <a:solidFill>
                  <a:prstClr val="black"/>
                </a:solidFill>
                <a:latin typeface="Georgia" panose="02040502050405020303" pitchFamily="18" charset="0"/>
              </a:rPr>
              <a:t>prvovýrobu pro soukromé domácí použití</a:t>
            </a:r>
          </a:p>
          <a:p>
            <a:pPr marL="285750" indent="-285750" defTabSz="342900">
              <a:spcBef>
                <a:spcPct val="0"/>
              </a:spcBef>
              <a:spcAft>
                <a:spcPct val="20000"/>
              </a:spcAft>
              <a:buClr>
                <a:schemeClr val="accent2"/>
              </a:buClr>
              <a:buFont typeface="Wingdings" panose="05000000000000000000" pitchFamily="2" charset="2"/>
              <a:buChar char="Ø"/>
              <a:defRPr/>
            </a:pPr>
            <a:r>
              <a:rPr lang="cs-CZ" altLang="cs-CZ" sz="1600" dirty="0">
                <a:solidFill>
                  <a:prstClr val="black"/>
                </a:solidFill>
                <a:latin typeface="Georgia" panose="02040502050405020303" pitchFamily="18" charset="0"/>
              </a:rPr>
              <a:t>domácí přípravu potravin, na manipulaci s nimi nebo na jejich skladování pro soukromou domácí spotřebu</a:t>
            </a:r>
          </a:p>
          <a:p>
            <a:pPr marL="285750" indent="-285750" defTabSz="342900">
              <a:spcBef>
                <a:spcPct val="0"/>
              </a:spcBef>
              <a:spcAft>
                <a:spcPct val="20000"/>
              </a:spcAft>
              <a:buClr>
                <a:schemeClr val="accent2"/>
              </a:buClr>
              <a:buFont typeface="Wingdings" panose="05000000000000000000" pitchFamily="2" charset="2"/>
              <a:buChar char="Ø"/>
              <a:defRPr/>
            </a:pPr>
            <a:r>
              <a:rPr lang="cs-CZ" altLang="cs-CZ" sz="1600" dirty="0">
                <a:solidFill>
                  <a:prstClr val="black"/>
                </a:solidFill>
                <a:latin typeface="Georgia" panose="02040502050405020303" pitchFamily="18" charset="0"/>
              </a:rPr>
              <a:t>případy, kdy výrobce přímo dodává malá množství výrobků z prvovýroby KS nebo místnímu maloobchodu, který je přímo dodává KS</a:t>
            </a:r>
          </a:p>
          <a:p>
            <a:pPr marL="285750" indent="-285750" defTabSz="342900">
              <a:spcBef>
                <a:spcPct val="0"/>
              </a:spcBef>
              <a:spcAft>
                <a:spcPct val="20000"/>
              </a:spcAft>
              <a:buClr>
                <a:schemeClr val="accent2"/>
              </a:buClr>
              <a:buFont typeface="Wingdings" panose="05000000000000000000" pitchFamily="2" charset="2"/>
              <a:buChar char="Ø"/>
              <a:defRPr/>
            </a:pPr>
            <a:r>
              <a:rPr lang="cs-CZ" altLang="cs-CZ" sz="1600" dirty="0">
                <a:solidFill>
                  <a:prstClr val="black"/>
                </a:solidFill>
                <a:latin typeface="Georgia" panose="02040502050405020303" pitchFamily="18" charset="0"/>
              </a:rPr>
              <a:t>případy, kdy výrobce přímo dodává malá množství masa z drůbeže a </a:t>
            </a:r>
            <a:r>
              <a:rPr lang="cs-CZ" altLang="cs-CZ" sz="1600" dirty="0" err="1">
                <a:solidFill>
                  <a:prstClr val="black"/>
                </a:solidFill>
                <a:latin typeface="Georgia" panose="02040502050405020303" pitchFamily="18" charset="0"/>
              </a:rPr>
              <a:t>zajícovců</a:t>
            </a:r>
            <a:r>
              <a:rPr lang="cs-CZ" altLang="cs-CZ" sz="1600" dirty="0">
                <a:solidFill>
                  <a:prstClr val="black"/>
                </a:solidFill>
                <a:latin typeface="Georgia" panose="02040502050405020303" pitchFamily="18" charset="0"/>
              </a:rPr>
              <a:t> poražených na farmě KS nebo MM, který dodává toto maso přímo KS jako čerstvé maso</a:t>
            </a:r>
          </a:p>
          <a:p>
            <a:pPr marL="285750" indent="-285750" defTabSz="342900">
              <a:spcBef>
                <a:spcPct val="0"/>
              </a:spcBef>
              <a:spcAft>
                <a:spcPct val="20000"/>
              </a:spcAft>
              <a:buClr>
                <a:schemeClr val="accent2"/>
              </a:buClr>
              <a:buFont typeface="Wingdings" panose="05000000000000000000" pitchFamily="2" charset="2"/>
              <a:buChar char="Ø"/>
              <a:defRPr/>
            </a:pPr>
            <a:r>
              <a:rPr lang="cs-CZ" altLang="cs-CZ" sz="1600" dirty="0">
                <a:solidFill>
                  <a:prstClr val="black"/>
                </a:solidFill>
                <a:latin typeface="Georgia" panose="02040502050405020303" pitchFamily="18" charset="0"/>
              </a:rPr>
              <a:t>myslivce (lovce), kteří dodávají malá množství volně žijící zvěře nebo malá množství masa volně žijící zvěře KS nebo MM, který je přímo dodává KS</a:t>
            </a:r>
            <a:endParaRPr lang="cs-CZ" altLang="cs-CZ" sz="1600" dirty="0">
              <a:solidFill>
                <a:prstClr val="black"/>
              </a:solidFill>
            </a:endParaRPr>
          </a:p>
          <a:p>
            <a:pPr marL="285750" indent="-285750" defTabSz="342900">
              <a:spcBef>
                <a:spcPct val="0"/>
              </a:spcBef>
              <a:spcAft>
                <a:spcPct val="20000"/>
              </a:spcAft>
              <a:buClr>
                <a:schemeClr val="accent2"/>
              </a:buClr>
              <a:buFont typeface="Wingdings" panose="05000000000000000000" pitchFamily="2" charset="2"/>
              <a:buChar char="Ø"/>
              <a:defRPr/>
            </a:pPr>
            <a:r>
              <a:rPr lang="cs-CZ" altLang="cs-CZ" sz="1600" dirty="0">
                <a:solidFill>
                  <a:prstClr val="black"/>
                </a:solidFill>
                <a:latin typeface="Georgia" panose="02040502050405020303" pitchFamily="18" charset="0"/>
              </a:rPr>
              <a:t>pokud není výslovně uvedeno jinak, nevztahuje se toto nařízení na </a:t>
            </a:r>
            <a:r>
              <a:rPr lang="cs-CZ" altLang="cs-CZ" sz="1600" b="1" dirty="0">
                <a:solidFill>
                  <a:prstClr val="black"/>
                </a:solidFill>
                <a:latin typeface="Georgia" panose="02040502050405020303" pitchFamily="18" charset="0"/>
              </a:rPr>
              <a:t>maloobchod</a:t>
            </a:r>
          </a:p>
        </p:txBody>
      </p:sp>
      <p:sp>
        <p:nvSpPr>
          <p:cNvPr id="4" name="Obdélník 3">
            <a:extLst>
              <a:ext uri="{FF2B5EF4-FFF2-40B4-BE49-F238E27FC236}">
                <a16:creationId xmlns:a16="http://schemas.microsoft.com/office/drawing/2014/main" id="{CBBA935F-B65A-42F2-BBB8-AD0B88131E7F}"/>
              </a:ext>
            </a:extLst>
          </p:cNvPr>
          <p:cNvSpPr/>
          <p:nvPr/>
        </p:nvSpPr>
        <p:spPr>
          <a:xfrm>
            <a:off x="1003258" y="464935"/>
            <a:ext cx="7352985" cy="646331"/>
          </a:xfrm>
          <a:prstGeom prst="rect">
            <a:avLst/>
          </a:prstGeom>
        </p:spPr>
        <p:txBody>
          <a:bodyPr wrap="square">
            <a:spAutoFit/>
          </a:bodyPr>
          <a:lstStyle/>
          <a:p>
            <a:pPr defTabSz="342900">
              <a:spcBef>
                <a:spcPct val="50000"/>
              </a:spcBef>
              <a:defRPr/>
            </a:pPr>
            <a:r>
              <a:rPr lang="cs-CZ" b="1" u="sng" dirty="0">
                <a:solidFill>
                  <a:srgbClr val="C00000"/>
                </a:solidFill>
                <a:effectLst>
                  <a:outerShdw blurRad="38100" dist="38100" dir="2700000" algn="tl">
                    <a:srgbClr val="000000">
                      <a:alpha val="43137"/>
                    </a:srgbClr>
                  </a:outerShdw>
                </a:effectLst>
                <a:latin typeface="Georgia" panose="02040502050405020303" pitchFamily="18" charset="0"/>
              </a:rPr>
              <a:t>Nařízení 853/2004</a:t>
            </a:r>
            <a:r>
              <a:rPr lang="cs-CZ" b="1" dirty="0">
                <a:solidFill>
                  <a:prstClr val="black"/>
                </a:solidFill>
                <a:latin typeface="Georgia" panose="02040502050405020303" pitchFamily="18" charset="0"/>
              </a:rPr>
              <a:t>, </a:t>
            </a:r>
            <a:r>
              <a:rPr lang="cs-CZ" dirty="0">
                <a:solidFill>
                  <a:prstClr val="black"/>
                </a:solidFill>
                <a:latin typeface="Georgia" panose="02040502050405020303" pitchFamily="18" charset="0"/>
              </a:rPr>
              <a:t>kterým se stanoví zvláštní hygienická pravidla pro potraviny živočišného původu</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a:extLst>
              <a:ext uri="{FF2B5EF4-FFF2-40B4-BE49-F238E27FC236}">
                <a16:creationId xmlns:a16="http://schemas.microsoft.com/office/drawing/2014/main" id="{1B72AF97-F501-44FF-A34C-69AE05CB30AF}"/>
              </a:ext>
            </a:extLst>
          </p:cNvPr>
          <p:cNvSpPr txBox="1">
            <a:spLocks noChangeArrowheads="1"/>
          </p:cNvSpPr>
          <p:nvPr/>
        </p:nvSpPr>
        <p:spPr bwMode="auto">
          <a:xfrm>
            <a:off x="812380" y="2107424"/>
            <a:ext cx="7519239" cy="4120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4" tIns="34287" rIns="68574" bIns="34287">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285750" indent="-285750" defTabSz="342900" fontAlgn="base">
              <a:spcBef>
                <a:spcPct val="0"/>
              </a:spcBef>
              <a:spcAft>
                <a:spcPct val="50000"/>
              </a:spcAft>
              <a:buClr>
                <a:schemeClr val="accent2"/>
              </a:buClr>
              <a:buFont typeface="Wingdings" panose="05000000000000000000" pitchFamily="2" charset="2"/>
              <a:buChar char="Ø"/>
            </a:pPr>
            <a:r>
              <a:rPr lang="cs-CZ" altLang="en-US" sz="1350" dirty="0">
                <a:solidFill>
                  <a:prstClr val="black"/>
                </a:solidFill>
                <a:latin typeface="Georgia" panose="02040502050405020303" pitchFamily="18" charset="0"/>
              </a:rPr>
              <a:t>PPP musí splňovat příslušná ustanovení příloh II a III.</a:t>
            </a:r>
          </a:p>
          <a:p>
            <a:pPr marL="285750" indent="-285750" defTabSz="342900" fontAlgn="base">
              <a:spcBef>
                <a:spcPct val="0"/>
              </a:spcBef>
              <a:spcAft>
                <a:spcPct val="50000"/>
              </a:spcAft>
              <a:buClr>
                <a:schemeClr val="accent2"/>
              </a:buClr>
              <a:buFont typeface="Wingdings" panose="05000000000000000000" pitchFamily="2" charset="2"/>
              <a:buChar char="Ø"/>
            </a:pPr>
            <a:r>
              <a:rPr lang="cs-CZ" altLang="en-US" sz="1350" dirty="0">
                <a:solidFill>
                  <a:prstClr val="black"/>
                </a:solidFill>
                <a:latin typeface="Georgia" panose="02040502050405020303" pitchFamily="18" charset="0"/>
              </a:rPr>
              <a:t>PPP uvedou na trh produkty  tehdy, m pokud byly připraveny v zařízeních , která</a:t>
            </a:r>
          </a:p>
          <a:p>
            <a:pPr marL="1028700" lvl="1" defTabSz="342900" fontAlgn="base">
              <a:spcBef>
                <a:spcPct val="0"/>
              </a:spcBef>
              <a:spcAft>
                <a:spcPct val="50000"/>
              </a:spcAft>
              <a:buClr>
                <a:schemeClr val="accent2"/>
              </a:buClr>
              <a:buFont typeface="Wingdings" panose="05000000000000000000" pitchFamily="2" charset="2"/>
              <a:buChar char="Ø"/>
            </a:pPr>
            <a:r>
              <a:rPr lang="cs-CZ" altLang="en-US" sz="1350" dirty="0">
                <a:solidFill>
                  <a:prstClr val="black"/>
                </a:solidFill>
                <a:latin typeface="Georgia" panose="02040502050405020303" pitchFamily="18" charset="0"/>
              </a:rPr>
              <a:t>splňují příslušné požadavky nařízení (ES) č. 852/2004, požadavky  příloh II a III tohoto nařízení a jiné příslušné požadavky potravinového práva</a:t>
            </a:r>
          </a:p>
          <a:p>
            <a:pPr marL="1028700" lvl="1" defTabSz="342900" fontAlgn="base">
              <a:spcBef>
                <a:spcPct val="0"/>
              </a:spcBef>
              <a:spcAft>
                <a:spcPct val="50000"/>
              </a:spcAft>
              <a:buClr>
                <a:schemeClr val="accent2"/>
              </a:buClr>
              <a:buFont typeface="Wingdings" panose="05000000000000000000" pitchFamily="2" charset="2"/>
              <a:buChar char="Ø"/>
            </a:pPr>
            <a:r>
              <a:rPr lang="cs-CZ" altLang="en-US" sz="1350" dirty="0">
                <a:solidFill>
                  <a:prstClr val="black"/>
                </a:solidFill>
                <a:latin typeface="Georgia" panose="02040502050405020303" pitchFamily="18" charset="0"/>
              </a:rPr>
              <a:t>která byla příslušným orgánem zaregistrována nebo, pokud je to požadováno schválena.</a:t>
            </a:r>
          </a:p>
          <a:p>
            <a:pPr marL="285750" indent="-285750" defTabSz="342900" fontAlgn="base">
              <a:spcBef>
                <a:spcPct val="0"/>
              </a:spcBef>
              <a:spcAft>
                <a:spcPct val="50000"/>
              </a:spcAft>
              <a:buClr>
                <a:schemeClr val="accent2"/>
              </a:buClr>
              <a:buFont typeface="Wingdings" panose="05000000000000000000" pitchFamily="2" charset="2"/>
              <a:buChar char="Ø"/>
            </a:pPr>
            <a:r>
              <a:rPr lang="cs-CZ" altLang="en-US" sz="1350" dirty="0">
                <a:solidFill>
                  <a:prstClr val="black"/>
                </a:solidFill>
                <a:latin typeface="Georgia" panose="02040502050405020303" pitchFamily="18" charset="0"/>
              </a:rPr>
              <a:t>Označení zdravotní nezávadnosti a identifikační označení</a:t>
            </a:r>
          </a:p>
          <a:p>
            <a:pPr marL="1028700" lvl="1" defTabSz="342900" fontAlgn="base">
              <a:spcBef>
                <a:spcPct val="0"/>
              </a:spcBef>
              <a:spcAft>
                <a:spcPct val="50000"/>
              </a:spcAft>
              <a:buClr>
                <a:schemeClr val="accent2"/>
              </a:buClr>
              <a:buFont typeface="Wingdings" panose="05000000000000000000" pitchFamily="2" charset="2"/>
              <a:buChar char="Ø"/>
            </a:pPr>
            <a:r>
              <a:rPr lang="cs-CZ" altLang="en-US" sz="1350" dirty="0">
                <a:solidFill>
                  <a:prstClr val="black"/>
                </a:solidFill>
                <a:latin typeface="Georgia" panose="02040502050405020303" pitchFamily="18" charset="0"/>
              </a:rPr>
              <a:t>PPP neuvede na trh potravinu jestliže není opatřena:</a:t>
            </a:r>
          </a:p>
          <a:p>
            <a:pPr marL="1428750" lvl="2" defTabSz="342900" fontAlgn="base">
              <a:spcBef>
                <a:spcPct val="0"/>
              </a:spcBef>
              <a:spcAft>
                <a:spcPct val="50000"/>
              </a:spcAft>
              <a:buClr>
                <a:schemeClr val="accent2"/>
              </a:buClr>
              <a:buFont typeface="Wingdings" panose="05000000000000000000" pitchFamily="2" charset="2"/>
              <a:buChar char="Ø"/>
            </a:pPr>
            <a:r>
              <a:rPr lang="cs-CZ" altLang="en-US" sz="1350" dirty="0">
                <a:solidFill>
                  <a:prstClr val="black"/>
                </a:solidFill>
                <a:latin typeface="Georgia" panose="02040502050405020303" pitchFamily="18" charset="0"/>
              </a:rPr>
              <a:t>označením zdravotní nezávadnosti podle nařízení (ES) č. 854/2004,</a:t>
            </a:r>
          </a:p>
          <a:p>
            <a:pPr marL="1428750" lvl="2" defTabSz="342900" fontAlgn="base">
              <a:spcBef>
                <a:spcPct val="0"/>
              </a:spcBef>
              <a:spcAft>
                <a:spcPct val="50000"/>
              </a:spcAft>
              <a:buClr>
                <a:schemeClr val="accent2"/>
              </a:buClr>
              <a:buFont typeface="Wingdings" panose="05000000000000000000" pitchFamily="2" charset="2"/>
              <a:buChar char="Ø"/>
            </a:pPr>
            <a:r>
              <a:rPr lang="cs-CZ" altLang="en-US" sz="1350" dirty="0">
                <a:solidFill>
                  <a:prstClr val="black"/>
                </a:solidFill>
                <a:latin typeface="Georgia" panose="02040502050405020303" pitchFamily="18" charset="0"/>
              </a:rPr>
              <a:t>pokud uvedené nařízení nestanoví umístění označení zdravotní nezávadnosti, identifikačním označením </a:t>
            </a:r>
          </a:p>
          <a:p>
            <a:pPr marL="285750" indent="-285750" defTabSz="342900" fontAlgn="base">
              <a:spcBef>
                <a:spcPct val="0"/>
              </a:spcBef>
              <a:spcAft>
                <a:spcPct val="50000"/>
              </a:spcAft>
              <a:buClr>
                <a:schemeClr val="accent2"/>
              </a:buClr>
              <a:buFont typeface="Wingdings" panose="05000000000000000000" pitchFamily="2" charset="2"/>
              <a:buChar char="Ø"/>
            </a:pPr>
            <a:r>
              <a:rPr lang="cs-CZ" altLang="en-US" sz="1350" dirty="0">
                <a:solidFill>
                  <a:prstClr val="black"/>
                </a:solidFill>
                <a:latin typeface="Georgia" panose="02040502050405020303" pitchFamily="18" charset="0"/>
              </a:rPr>
              <a:t>Provozovatelé potravinářských podniků nesmějí odstranit označení zdravotní nezávadnosti umístěné v souladu s nařízením (ES) č. 854/2004 z masa, pokud je nekrájejí nebo je nezpracovávají nebo s ním nepracují jiným způsobem</a:t>
            </a:r>
          </a:p>
          <a:p>
            <a:pPr marL="285750" indent="-285750" defTabSz="342900" fontAlgn="base">
              <a:spcBef>
                <a:spcPct val="0"/>
              </a:spcBef>
              <a:spcAft>
                <a:spcPct val="50000"/>
              </a:spcAft>
              <a:buClr>
                <a:schemeClr val="accent2"/>
              </a:buClr>
              <a:buFont typeface="Wingdings" panose="05000000000000000000" pitchFamily="2" charset="2"/>
              <a:buChar char="Ø"/>
            </a:pPr>
            <a:r>
              <a:rPr lang="cs-CZ" altLang="en-US" sz="1350" dirty="0">
                <a:solidFill>
                  <a:prstClr val="black"/>
                </a:solidFill>
                <a:latin typeface="Georgia" panose="02040502050405020303" pitchFamily="18" charset="0"/>
              </a:rPr>
              <a:t>Požadavky na produkty ze třetích zemí</a:t>
            </a:r>
          </a:p>
        </p:txBody>
      </p:sp>
      <p:sp>
        <p:nvSpPr>
          <p:cNvPr id="90116" name="Obdélník 1">
            <a:extLst>
              <a:ext uri="{FF2B5EF4-FFF2-40B4-BE49-F238E27FC236}">
                <a16:creationId xmlns:a16="http://schemas.microsoft.com/office/drawing/2014/main" id="{C3ADFF6B-C50F-48EA-9AC9-8DEF613E00C3}"/>
              </a:ext>
            </a:extLst>
          </p:cNvPr>
          <p:cNvSpPr>
            <a:spLocks noChangeArrowheads="1"/>
          </p:cNvSpPr>
          <p:nvPr/>
        </p:nvSpPr>
        <p:spPr bwMode="auto">
          <a:xfrm>
            <a:off x="3070403" y="1507806"/>
            <a:ext cx="23968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342900" fontAlgn="base">
              <a:spcBef>
                <a:spcPct val="50000"/>
              </a:spcBef>
              <a:spcAft>
                <a:spcPct val="50000"/>
              </a:spcAft>
            </a:pPr>
            <a:r>
              <a:rPr lang="cs-CZ" altLang="en-US" b="1" dirty="0">
                <a:solidFill>
                  <a:srgbClr val="005EA4"/>
                </a:solidFill>
                <a:latin typeface="Georgia" panose="02040502050405020303" pitchFamily="18" charset="0"/>
              </a:rPr>
              <a:t>Obecné povinnosti</a:t>
            </a:r>
          </a:p>
        </p:txBody>
      </p:sp>
      <p:sp>
        <p:nvSpPr>
          <p:cNvPr id="5" name="Obdélník 4">
            <a:extLst>
              <a:ext uri="{FF2B5EF4-FFF2-40B4-BE49-F238E27FC236}">
                <a16:creationId xmlns:a16="http://schemas.microsoft.com/office/drawing/2014/main" id="{A159951D-2A9D-4FD6-9F9F-8AE2AC0B839E}"/>
              </a:ext>
            </a:extLst>
          </p:cNvPr>
          <p:cNvSpPr/>
          <p:nvPr/>
        </p:nvSpPr>
        <p:spPr>
          <a:xfrm>
            <a:off x="1003258" y="464935"/>
            <a:ext cx="7352985" cy="646331"/>
          </a:xfrm>
          <a:prstGeom prst="rect">
            <a:avLst/>
          </a:prstGeom>
        </p:spPr>
        <p:txBody>
          <a:bodyPr wrap="square">
            <a:spAutoFit/>
          </a:bodyPr>
          <a:lstStyle/>
          <a:p>
            <a:pPr defTabSz="342900">
              <a:spcBef>
                <a:spcPct val="50000"/>
              </a:spcBef>
              <a:defRPr/>
            </a:pPr>
            <a:r>
              <a:rPr lang="cs-CZ" b="1" u="sng" dirty="0">
                <a:solidFill>
                  <a:srgbClr val="C00000"/>
                </a:solidFill>
                <a:effectLst>
                  <a:outerShdw blurRad="38100" dist="38100" dir="2700000" algn="tl">
                    <a:srgbClr val="000000">
                      <a:alpha val="43137"/>
                    </a:srgbClr>
                  </a:outerShdw>
                </a:effectLst>
                <a:latin typeface="Georgia" panose="02040502050405020303" pitchFamily="18" charset="0"/>
              </a:rPr>
              <a:t>Nařízení 853/2004</a:t>
            </a:r>
            <a:r>
              <a:rPr lang="cs-CZ" b="1" dirty="0">
                <a:solidFill>
                  <a:prstClr val="black"/>
                </a:solidFill>
                <a:latin typeface="Georgia" panose="02040502050405020303" pitchFamily="18" charset="0"/>
              </a:rPr>
              <a:t>, </a:t>
            </a:r>
            <a:r>
              <a:rPr lang="cs-CZ" dirty="0">
                <a:solidFill>
                  <a:prstClr val="black"/>
                </a:solidFill>
                <a:latin typeface="Georgia" panose="02040502050405020303" pitchFamily="18" charset="0"/>
              </a:rPr>
              <a:t>kterým se stanoví zvláštní hygienická pravidla pro potraviny živočišného původu</a:t>
            </a:r>
          </a:p>
        </p:txBody>
      </p:sp>
    </p:spTree>
    <p:extLst>
      <p:ext uri="{BB962C8B-B14F-4D97-AF65-F5344CB8AC3E}">
        <p14:creationId xmlns:p14="http://schemas.microsoft.com/office/powerpoint/2010/main" val="1898491412"/>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a:extLst>
              <a:ext uri="{FF2B5EF4-FFF2-40B4-BE49-F238E27FC236}">
                <a16:creationId xmlns:a16="http://schemas.microsoft.com/office/drawing/2014/main" id="{1B72AF97-F501-44FF-A34C-69AE05CB30AF}"/>
              </a:ext>
            </a:extLst>
          </p:cNvPr>
          <p:cNvSpPr txBox="1">
            <a:spLocks noChangeArrowheads="1"/>
          </p:cNvSpPr>
          <p:nvPr/>
        </p:nvSpPr>
        <p:spPr bwMode="auto">
          <a:xfrm>
            <a:off x="812380" y="2273678"/>
            <a:ext cx="7519239" cy="2146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4" tIns="34287" rIns="68574" bIns="34287">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342900" fontAlgn="base">
              <a:spcBef>
                <a:spcPct val="0"/>
              </a:spcBef>
              <a:spcAft>
                <a:spcPct val="50000"/>
              </a:spcAft>
            </a:pPr>
            <a:r>
              <a:rPr lang="cs-CZ" altLang="en-US" sz="1350" dirty="0">
                <a:solidFill>
                  <a:prstClr val="black"/>
                </a:solidFill>
                <a:latin typeface="Georgia" panose="02040502050405020303" pitchFamily="18" charset="0"/>
              </a:rPr>
              <a:t>Zařízení manipulující s produkty živočišného původu, pro něž jsou stanoveny požadavky v příloze III tohoto nařízení, </a:t>
            </a:r>
            <a:r>
              <a:rPr lang="cs-CZ" altLang="en-US" sz="1350" b="1" dirty="0">
                <a:solidFill>
                  <a:prstClr val="black"/>
                </a:solidFill>
                <a:latin typeface="Georgia" panose="02040502050405020303" pitchFamily="18" charset="0"/>
              </a:rPr>
              <a:t>nesmí vykonávat činnost</a:t>
            </a:r>
            <a:r>
              <a:rPr lang="cs-CZ" altLang="en-US" sz="1350" dirty="0">
                <a:solidFill>
                  <a:prstClr val="black"/>
                </a:solidFill>
                <a:latin typeface="Georgia" panose="02040502050405020303" pitchFamily="18" charset="0"/>
              </a:rPr>
              <a:t>, pokud je </a:t>
            </a:r>
            <a:r>
              <a:rPr lang="cs-CZ" altLang="en-US" sz="1350" b="1" dirty="0">
                <a:solidFill>
                  <a:prstClr val="black"/>
                </a:solidFill>
                <a:latin typeface="Georgia" panose="02040502050405020303" pitchFamily="18" charset="0"/>
              </a:rPr>
              <a:t>příslušný orgán neschválil </a:t>
            </a:r>
            <a:r>
              <a:rPr lang="cs-CZ" altLang="en-US" sz="1350" dirty="0">
                <a:solidFill>
                  <a:prstClr val="black"/>
                </a:solidFill>
                <a:latin typeface="Georgia" panose="02040502050405020303" pitchFamily="18" charset="0"/>
              </a:rPr>
              <a:t>v souladu s odstavcem 3 tohoto článku s výjimkou zařízení provádějících pouze:</a:t>
            </a:r>
          </a:p>
          <a:p>
            <a:pPr defTabSz="342900" fontAlgn="base">
              <a:spcBef>
                <a:spcPct val="0"/>
              </a:spcBef>
              <a:spcAft>
                <a:spcPct val="50000"/>
              </a:spcAft>
            </a:pPr>
            <a:r>
              <a:rPr lang="cs-CZ" altLang="en-US" sz="1350" dirty="0">
                <a:solidFill>
                  <a:prstClr val="black"/>
                </a:solidFill>
                <a:latin typeface="Georgia" panose="02040502050405020303" pitchFamily="18" charset="0"/>
              </a:rPr>
              <a:t>a) </a:t>
            </a:r>
            <a:r>
              <a:rPr lang="cs-CZ" altLang="en-US" sz="1350" b="1" dirty="0">
                <a:solidFill>
                  <a:prstClr val="black"/>
                </a:solidFill>
                <a:latin typeface="Georgia" panose="02040502050405020303" pitchFamily="18" charset="0"/>
              </a:rPr>
              <a:t>prvovýrobu</a:t>
            </a:r>
          </a:p>
          <a:p>
            <a:pPr defTabSz="342900" fontAlgn="base">
              <a:spcBef>
                <a:spcPct val="0"/>
              </a:spcBef>
              <a:spcAft>
                <a:spcPct val="50000"/>
              </a:spcAft>
            </a:pPr>
            <a:r>
              <a:rPr lang="cs-CZ" altLang="en-US" sz="1350" dirty="0">
                <a:solidFill>
                  <a:prstClr val="black"/>
                </a:solidFill>
                <a:latin typeface="Georgia" panose="02040502050405020303" pitchFamily="18" charset="0"/>
              </a:rPr>
              <a:t>b) </a:t>
            </a:r>
            <a:r>
              <a:rPr lang="cs-CZ" altLang="en-US" sz="1350" b="1" dirty="0">
                <a:solidFill>
                  <a:prstClr val="black"/>
                </a:solidFill>
                <a:latin typeface="Georgia" panose="02040502050405020303" pitchFamily="18" charset="0"/>
              </a:rPr>
              <a:t>přepravní činnosti</a:t>
            </a:r>
          </a:p>
          <a:p>
            <a:pPr defTabSz="342900" fontAlgn="base">
              <a:spcBef>
                <a:spcPct val="0"/>
              </a:spcBef>
              <a:spcAft>
                <a:spcPct val="50000"/>
              </a:spcAft>
            </a:pPr>
            <a:r>
              <a:rPr lang="cs-CZ" altLang="en-US" sz="1350" dirty="0">
                <a:solidFill>
                  <a:prstClr val="black"/>
                </a:solidFill>
                <a:latin typeface="Georgia" panose="02040502050405020303" pitchFamily="18" charset="0"/>
              </a:rPr>
              <a:t>c) </a:t>
            </a:r>
            <a:r>
              <a:rPr lang="cs-CZ" altLang="en-US" sz="1350" b="1" dirty="0">
                <a:solidFill>
                  <a:prstClr val="black"/>
                </a:solidFill>
                <a:latin typeface="Georgia" panose="02040502050405020303" pitchFamily="18" charset="0"/>
              </a:rPr>
              <a:t>skladování produktů nevyžadujících kontrolované teplotní podmínky skladování</a:t>
            </a:r>
          </a:p>
          <a:p>
            <a:pPr defTabSz="342900" fontAlgn="base">
              <a:spcBef>
                <a:spcPct val="0"/>
              </a:spcBef>
              <a:spcAft>
                <a:spcPct val="50000"/>
              </a:spcAft>
            </a:pPr>
            <a:r>
              <a:rPr lang="cs-CZ" altLang="en-US" sz="1350" dirty="0">
                <a:solidFill>
                  <a:prstClr val="black"/>
                </a:solidFill>
                <a:latin typeface="Georgia" panose="02040502050405020303" pitchFamily="18" charset="0"/>
              </a:rPr>
              <a:t>d) </a:t>
            </a:r>
            <a:r>
              <a:rPr lang="cs-CZ" altLang="en-US" sz="1350" b="1" dirty="0">
                <a:solidFill>
                  <a:prstClr val="black"/>
                </a:solidFill>
                <a:latin typeface="Georgia" panose="02040502050405020303" pitchFamily="18" charset="0"/>
              </a:rPr>
              <a:t>maloobchodní činnosti</a:t>
            </a:r>
            <a:r>
              <a:rPr lang="cs-CZ" altLang="en-US" sz="1350" dirty="0">
                <a:solidFill>
                  <a:prstClr val="black"/>
                </a:solidFill>
                <a:latin typeface="Georgia" panose="02040502050405020303" pitchFamily="18" charset="0"/>
              </a:rPr>
              <a:t>, na něž se nevztahuje čl. 1 odst. 5 písm. b) tohoto nařízení (skladování a přeprava)</a:t>
            </a:r>
          </a:p>
        </p:txBody>
      </p:sp>
      <p:sp>
        <p:nvSpPr>
          <p:cNvPr id="90116" name="Obdélník 1">
            <a:extLst>
              <a:ext uri="{FF2B5EF4-FFF2-40B4-BE49-F238E27FC236}">
                <a16:creationId xmlns:a16="http://schemas.microsoft.com/office/drawing/2014/main" id="{C3ADFF6B-C50F-48EA-9AC9-8DEF613E00C3}"/>
              </a:ext>
            </a:extLst>
          </p:cNvPr>
          <p:cNvSpPr>
            <a:spLocks noChangeArrowheads="1"/>
          </p:cNvSpPr>
          <p:nvPr/>
        </p:nvSpPr>
        <p:spPr bwMode="auto">
          <a:xfrm>
            <a:off x="3458327" y="1507806"/>
            <a:ext cx="16209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342900" fontAlgn="base">
              <a:spcBef>
                <a:spcPct val="50000"/>
              </a:spcBef>
              <a:spcAft>
                <a:spcPct val="50000"/>
              </a:spcAft>
            </a:pPr>
            <a:r>
              <a:rPr lang="cs-CZ" altLang="en-US" b="1" dirty="0">
                <a:solidFill>
                  <a:srgbClr val="005EA4"/>
                </a:solidFill>
                <a:latin typeface="Georgia" panose="02040502050405020303" pitchFamily="18" charset="0"/>
              </a:rPr>
              <a:t>Schvalování</a:t>
            </a:r>
          </a:p>
        </p:txBody>
      </p:sp>
      <p:sp>
        <p:nvSpPr>
          <p:cNvPr id="5" name="Obdélník 4">
            <a:extLst>
              <a:ext uri="{FF2B5EF4-FFF2-40B4-BE49-F238E27FC236}">
                <a16:creationId xmlns:a16="http://schemas.microsoft.com/office/drawing/2014/main" id="{A159951D-2A9D-4FD6-9F9F-8AE2AC0B839E}"/>
              </a:ext>
            </a:extLst>
          </p:cNvPr>
          <p:cNvSpPr/>
          <p:nvPr/>
        </p:nvSpPr>
        <p:spPr>
          <a:xfrm>
            <a:off x="1003258" y="464935"/>
            <a:ext cx="7352985" cy="646331"/>
          </a:xfrm>
          <a:prstGeom prst="rect">
            <a:avLst/>
          </a:prstGeom>
        </p:spPr>
        <p:txBody>
          <a:bodyPr wrap="square">
            <a:spAutoFit/>
          </a:bodyPr>
          <a:lstStyle/>
          <a:p>
            <a:pPr defTabSz="342900">
              <a:spcBef>
                <a:spcPct val="50000"/>
              </a:spcBef>
              <a:defRPr/>
            </a:pPr>
            <a:r>
              <a:rPr lang="cs-CZ" b="1" u="sng" dirty="0">
                <a:solidFill>
                  <a:srgbClr val="C00000"/>
                </a:solidFill>
                <a:effectLst>
                  <a:outerShdw blurRad="38100" dist="38100" dir="2700000" algn="tl">
                    <a:srgbClr val="000000">
                      <a:alpha val="43137"/>
                    </a:srgbClr>
                  </a:outerShdw>
                </a:effectLst>
                <a:latin typeface="Georgia" panose="02040502050405020303" pitchFamily="18" charset="0"/>
              </a:rPr>
              <a:t>Nařízení 853/2004</a:t>
            </a:r>
            <a:r>
              <a:rPr lang="cs-CZ" b="1" dirty="0">
                <a:solidFill>
                  <a:prstClr val="black"/>
                </a:solidFill>
                <a:latin typeface="Georgia" panose="02040502050405020303" pitchFamily="18" charset="0"/>
              </a:rPr>
              <a:t>, </a:t>
            </a:r>
            <a:r>
              <a:rPr lang="cs-CZ" dirty="0">
                <a:solidFill>
                  <a:prstClr val="black"/>
                </a:solidFill>
                <a:latin typeface="Georgia" panose="02040502050405020303" pitchFamily="18" charset="0"/>
              </a:rPr>
              <a:t>kterým se stanoví zvláštní hygienická pravidla pro potraviny živočišného původu</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obsah 2">
            <a:extLst>
              <a:ext uri="{FF2B5EF4-FFF2-40B4-BE49-F238E27FC236}">
                <a16:creationId xmlns:a16="http://schemas.microsoft.com/office/drawing/2014/main" id="{B8181A7C-3867-4468-8241-308C245EF1EC}"/>
              </a:ext>
            </a:extLst>
          </p:cNvPr>
          <p:cNvSpPr>
            <a:spLocks noGrp="1" noChangeArrowheads="1"/>
          </p:cNvSpPr>
          <p:nvPr>
            <p:ph idx="4294967295"/>
          </p:nvPr>
        </p:nvSpPr>
        <p:spPr>
          <a:xfrm>
            <a:off x="272051" y="1803242"/>
            <a:ext cx="3929656" cy="2723416"/>
          </a:xfrm>
        </p:spPr>
        <p:txBody>
          <a:bodyPr rtlCol="0">
            <a:normAutofit lnSpcReduction="10000"/>
          </a:bodyPr>
          <a:lstStyle/>
          <a:p>
            <a:pPr eaLnBrk="1" fontAlgn="auto" hangingPunct="1">
              <a:lnSpc>
                <a:spcPct val="100000"/>
              </a:lnSpc>
              <a:buFont typeface="Wingdings" panose="05000000000000000000" pitchFamily="2" charset="2"/>
              <a:buChar char="Ø"/>
              <a:defRPr/>
            </a:pPr>
            <a:r>
              <a:rPr lang="cs-CZ" altLang="cs-CZ" sz="1600" dirty="0">
                <a:solidFill>
                  <a:schemeClr val="tx1">
                    <a:lumMod val="75000"/>
                    <a:lumOff val="25000"/>
                  </a:schemeClr>
                </a:solidFill>
                <a:latin typeface="Georgia" panose="02040502050405020303" pitchFamily="18" charset="0"/>
              </a:rPr>
              <a:t> MASO - poživatelné díly zvířat:</a:t>
            </a:r>
          </a:p>
          <a:p>
            <a:pPr marL="288036" lvl="1" indent="-137160" eaLnBrk="1" fontAlgn="auto" hangingPunct="1">
              <a:lnSpc>
                <a:spcPct val="100000"/>
              </a:lnSpc>
              <a:defRPr/>
            </a:pPr>
            <a:r>
              <a:rPr lang="cs-CZ" altLang="cs-CZ" sz="1600" dirty="0">
                <a:solidFill>
                  <a:schemeClr val="tx1">
                    <a:lumMod val="75000"/>
                    <a:lumOff val="25000"/>
                  </a:schemeClr>
                </a:solidFill>
                <a:latin typeface="Georgia" panose="02040502050405020303" pitchFamily="18" charset="0"/>
              </a:rPr>
              <a:t>domácí kopytníci </a:t>
            </a:r>
          </a:p>
          <a:p>
            <a:pPr marL="288036" lvl="1" indent="-137160" eaLnBrk="1" fontAlgn="auto" hangingPunct="1">
              <a:lnSpc>
                <a:spcPct val="100000"/>
              </a:lnSpc>
              <a:defRPr/>
            </a:pPr>
            <a:r>
              <a:rPr lang="cs-CZ" altLang="cs-CZ" sz="1600" dirty="0">
                <a:solidFill>
                  <a:schemeClr val="tx1">
                    <a:lumMod val="75000"/>
                    <a:lumOff val="25000"/>
                  </a:schemeClr>
                </a:solidFill>
                <a:latin typeface="Georgia" panose="02040502050405020303" pitchFamily="18" charset="0"/>
              </a:rPr>
              <a:t>drůbež</a:t>
            </a:r>
          </a:p>
          <a:p>
            <a:pPr marL="288036" lvl="1" indent="-137160" eaLnBrk="1" fontAlgn="auto" hangingPunct="1">
              <a:lnSpc>
                <a:spcPct val="100000"/>
              </a:lnSpc>
              <a:defRPr/>
            </a:pPr>
            <a:r>
              <a:rPr lang="cs-CZ" altLang="cs-CZ" sz="1600" dirty="0" err="1">
                <a:solidFill>
                  <a:schemeClr val="tx1">
                    <a:lumMod val="75000"/>
                    <a:lumOff val="25000"/>
                  </a:schemeClr>
                </a:solidFill>
                <a:latin typeface="Georgia" panose="02040502050405020303" pitchFamily="18" charset="0"/>
              </a:rPr>
              <a:t>zajícovci</a:t>
            </a:r>
            <a:r>
              <a:rPr lang="cs-CZ" altLang="cs-CZ" sz="1600" dirty="0">
                <a:solidFill>
                  <a:schemeClr val="tx1">
                    <a:lumMod val="75000"/>
                    <a:lumOff val="25000"/>
                  </a:schemeClr>
                </a:solidFill>
                <a:latin typeface="Georgia" panose="02040502050405020303" pitchFamily="18" charset="0"/>
              </a:rPr>
              <a:t> </a:t>
            </a:r>
            <a:r>
              <a:rPr lang="cs-CZ" altLang="cs-CZ" sz="1200" dirty="0">
                <a:solidFill>
                  <a:schemeClr val="tx1">
                    <a:lumMod val="75000"/>
                    <a:lumOff val="25000"/>
                  </a:schemeClr>
                </a:solidFill>
                <a:latin typeface="Georgia" panose="02040502050405020303" pitchFamily="18" charset="0"/>
              </a:rPr>
              <a:t>(králíci, zajíci a hlodavci)</a:t>
            </a:r>
          </a:p>
          <a:p>
            <a:pPr marL="288036" lvl="1" indent="-137160" eaLnBrk="1" fontAlgn="auto" hangingPunct="1">
              <a:lnSpc>
                <a:spcPct val="100000"/>
              </a:lnSpc>
              <a:defRPr/>
            </a:pPr>
            <a:r>
              <a:rPr lang="cs-CZ" altLang="cs-CZ" sz="1600" dirty="0">
                <a:solidFill>
                  <a:schemeClr val="tx1">
                    <a:lumMod val="75000"/>
                    <a:lumOff val="25000"/>
                  </a:schemeClr>
                </a:solidFill>
                <a:latin typeface="Georgia" panose="02040502050405020303" pitchFamily="18" charset="0"/>
              </a:rPr>
              <a:t>volně žijící zvěří </a:t>
            </a:r>
            <a:r>
              <a:rPr lang="cs-CZ" altLang="cs-CZ" sz="1200" dirty="0">
                <a:solidFill>
                  <a:schemeClr val="tx1">
                    <a:lumMod val="75000"/>
                    <a:lumOff val="25000"/>
                  </a:schemeClr>
                </a:solidFill>
                <a:latin typeface="Georgia" panose="02040502050405020303" pitchFamily="18" charset="0"/>
              </a:rPr>
              <a:t>(kopytníci, </a:t>
            </a:r>
            <a:r>
              <a:rPr lang="cs-CZ" altLang="cs-CZ" sz="1200" dirty="0" err="1">
                <a:solidFill>
                  <a:schemeClr val="tx1">
                    <a:lumMod val="75000"/>
                    <a:lumOff val="25000"/>
                  </a:schemeClr>
                </a:solidFill>
                <a:latin typeface="Georgia" panose="02040502050405020303" pitchFamily="18" charset="0"/>
              </a:rPr>
              <a:t>zajíciovci</a:t>
            </a:r>
            <a:r>
              <a:rPr lang="cs-CZ" altLang="cs-CZ" sz="1200" dirty="0">
                <a:solidFill>
                  <a:schemeClr val="tx1">
                    <a:lumMod val="75000"/>
                    <a:lumOff val="25000"/>
                  </a:schemeClr>
                </a:solidFill>
                <a:latin typeface="Georgia" panose="02040502050405020303" pitchFamily="18" charset="0"/>
              </a:rPr>
              <a:t> a savci+ ptáci lovení k lidské spotřebě)</a:t>
            </a:r>
          </a:p>
          <a:p>
            <a:pPr marL="288036" lvl="1" indent="-137160" eaLnBrk="1" fontAlgn="auto" hangingPunct="1">
              <a:lnSpc>
                <a:spcPct val="100000"/>
              </a:lnSpc>
              <a:defRPr/>
            </a:pPr>
            <a:r>
              <a:rPr lang="cs-CZ" altLang="cs-CZ" sz="1600" dirty="0">
                <a:solidFill>
                  <a:schemeClr val="tx1">
                    <a:lumMod val="75000"/>
                    <a:lumOff val="25000"/>
                  </a:schemeClr>
                </a:solidFill>
                <a:latin typeface="Georgia" panose="02040502050405020303" pitchFamily="18" charset="0"/>
              </a:rPr>
              <a:t>farmovou zvěř</a:t>
            </a:r>
          </a:p>
          <a:p>
            <a:pPr marL="288036" lvl="1" indent="-137160" eaLnBrk="1" fontAlgn="auto" hangingPunct="1">
              <a:lnSpc>
                <a:spcPct val="100000"/>
              </a:lnSpc>
              <a:defRPr/>
            </a:pPr>
            <a:r>
              <a:rPr lang="cs-CZ" altLang="cs-CZ" sz="1600" dirty="0">
                <a:solidFill>
                  <a:schemeClr val="tx1">
                    <a:lumMod val="75000"/>
                    <a:lumOff val="25000"/>
                  </a:schemeClr>
                </a:solidFill>
                <a:latin typeface="Georgia" panose="02040502050405020303" pitchFamily="18" charset="0"/>
              </a:rPr>
              <a:t>drobná volně žijící zvěř </a:t>
            </a:r>
            <a:r>
              <a:rPr lang="cs-CZ" altLang="cs-CZ" sz="1100" dirty="0">
                <a:solidFill>
                  <a:schemeClr val="tx1">
                    <a:lumMod val="75000"/>
                    <a:lumOff val="25000"/>
                  </a:schemeClr>
                </a:solidFill>
                <a:latin typeface="Georgia" panose="02040502050405020303" pitchFamily="18" charset="0"/>
              </a:rPr>
              <a:t>(pernatá a </a:t>
            </a:r>
            <a:r>
              <a:rPr lang="cs-CZ" altLang="cs-CZ" sz="1100" dirty="0" err="1">
                <a:solidFill>
                  <a:schemeClr val="tx1">
                    <a:lumMod val="75000"/>
                    <a:lumOff val="25000"/>
                  </a:schemeClr>
                </a:solidFill>
                <a:latin typeface="Georgia" panose="02040502050405020303" pitchFamily="18" charset="0"/>
              </a:rPr>
              <a:t>zajícovci</a:t>
            </a:r>
            <a:r>
              <a:rPr lang="cs-CZ" altLang="cs-CZ" sz="1100" dirty="0">
                <a:solidFill>
                  <a:schemeClr val="tx1">
                    <a:lumMod val="75000"/>
                    <a:lumOff val="25000"/>
                  </a:schemeClr>
                </a:solidFill>
                <a:latin typeface="Georgia" panose="02040502050405020303" pitchFamily="18" charset="0"/>
              </a:rPr>
              <a:t>)</a:t>
            </a:r>
          </a:p>
          <a:p>
            <a:pPr marL="288036" lvl="1" indent="-137160" eaLnBrk="1" fontAlgn="auto" hangingPunct="1">
              <a:lnSpc>
                <a:spcPct val="100000"/>
              </a:lnSpc>
              <a:defRPr/>
            </a:pPr>
            <a:r>
              <a:rPr lang="cs-CZ" altLang="cs-CZ" sz="1600" dirty="0">
                <a:solidFill>
                  <a:schemeClr val="tx1">
                    <a:lumMod val="75000"/>
                    <a:lumOff val="25000"/>
                  </a:schemeClr>
                </a:solidFill>
                <a:latin typeface="Georgia" panose="02040502050405020303" pitchFamily="18" charset="0"/>
              </a:rPr>
              <a:t>velká volně žijící zvěř </a:t>
            </a:r>
            <a:r>
              <a:rPr lang="cs-CZ" altLang="cs-CZ" sz="1100" dirty="0">
                <a:solidFill>
                  <a:schemeClr val="tx1">
                    <a:lumMod val="75000"/>
                    <a:lumOff val="25000"/>
                  </a:schemeClr>
                </a:solidFill>
                <a:latin typeface="Georgia" panose="02040502050405020303" pitchFamily="18" charset="0"/>
              </a:rPr>
              <a:t>(suchozemští savci )</a:t>
            </a:r>
            <a:endParaRPr lang="cs-CZ" altLang="cs-CZ" sz="1600" dirty="0">
              <a:solidFill>
                <a:schemeClr val="tx1">
                  <a:lumMod val="75000"/>
                  <a:lumOff val="25000"/>
                </a:schemeClr>
              </a:solidFill>
              <a:latin typeface="Georgia" panose="02040502050405020303" pitchFamily="18" charset="0"/>
            </a:endParaRPr>
          </a:p>
        </p:txBody>
      </p:sp>
      <p:sp>
        <p:nvSpPr>
          <p:cNvPr id="92163" name="Obdélník 1">
            <a:extLst>
              <a:ext uri="{FF2B5EF4-FFF2-40B4-BE49-F238E27FC236}">
                <a16:creationId xmlns:a16="http://schemas.microsoft.com/office/drawing/2014/main" id="{54C165A4-FE0B-4D5F-A9C6-A4126F16C4A9}"/>
              </a:ext>
            </a:extLst>
          </p:cNvPr>
          <p:cNvSpPr>
            <a:spLocks noChangeArrowheads="1"/>
          </p:cNvSpPr>
          <p:nvPr/>
        </p:nvSpPr>
        <p:spPr bwMode="auto">
          <a:xfrm>
            <a:off x="1574601" y="1329240"/>
            <a:ext cx="5994797" cy="392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4" tIns="34287" rIns="68574" bIns="34287">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342900" fontAlgn="base">
              <a:spcBef>
                <a:spcPct val="0"/>
              </a:spcBef>
              <a:spcAft>
                <a:spcPct val="0"/>
              </a:spcAft>
            </a:pPr>
            <a:r>
              <a:rPr lang="cs-CZ" altLang="cs-CZ" sz="2100" dirty="0">
                <a:solidFill>
                  <a:srgbClr val="005EA4"/>
                </a:solidFill>
                <a:latin typeface="Georgia" panose="02040502050405020303" pitchFamily="18" charset="0"/>
              </a:rPr>
              <a:t>Příloha I: Definice</a:t>
            </a:r>
          </a:p>
        </p:txBody>
      </p:sp>
      <p:sp>
        <p:nvSpPr>
          <p:cNvPr id="5" name="Obdélník 4">
            <a:extLst>
              <a:ext uri="{FF2B5EF4-FFF2-40B4-BE49-F238E27FC236}">
                <a16:creationId xmlns:a16="http://schemas.microsoft.com/office/drawing/2014/main" id="{D34516F8-9D7C-4A05-8534-944C9300935D}"/>
              </a:ext>
            </a:extLst>
          </p:cNvPr>
          <p:cNvSpPr/>
          <p:nvPr/>
        </p:nvSpPr>
        <p:spPr>
          <a:xfrm>
            <a:off x="1003258" y="464935"/>
            <a:ext cx="7352985" cy="646331"/>
          </a:xfrm>
          <a:prstGeom prst="rect">
            <a:avLst/>
          </a:prstGeom>
        </p:spPr>
        <p:txBody>
          <a:bodyPr wrap="square">
            <a:spAutoFit/>
          </a:bodyPr>
          <a:lstStyle/>
          <a:p>
            <a:pPr defTabSz="342900">
              <a:spcBef>
                <a:spcPct val="50000"/>
              </a:spcBef>
              <a:defRPr/>
            </a:pPr>
            <a:r>
              <a:rPr lang="cs-CZ" b="1" u="sng" dirty="0">
                <a:solidFill>
                  <a:srgbClr val="C00000"/>
                </a:solidFill>
                <a:effectLst>
                  <a:outerShdw blurRad="38100" dist="38100" dir="2700000" algn="tl">
                    <a:srgbClr val="000000">
                      <a:alpha val="43137"/>
                    </a:srgbClr>
                  </a:outerShdw>
                </a:effectLst>
                <a:latin typeface="Georgia" panose="02040502050405020303" pitchFamily="18" charset="0"/>
              </a:rPr>
              <a:t>Nařízení 853/2004</a:t>
            </a:r>
            <a:r>
              <a:rPr lang="cs-CZ" b="1" dirty="0">
                <a:solidFill>
                  <a:prstClr val="black"/>
                </a:solidFill>
                <a:latin typeface="Georgia" panose="02040502050405020303" pitchFamily="18" charset="0"/>
              </a:rPr>
              <a:t>, </a:t>
            </a:r>
            <a:r>
              <a:rPr lang="cs-CZ" dirty="0">
                <a:solidFill>
                  <a:prstClr val="black"/>
                </a:solidFill>
                <a:latin typeface="Georgia" panose="02040502050405020303" pitchFamily="18" charset="0"/>
              </a:rPr>
              <a:t>kterým se stanoví zvláštní hygienická pravidla pro potraviny živočišného původu</a:t>
            </a:r>
          </a:p>
        </p:txBody>
      </p:sp>
      <p:sp>
        <p:nvSpPr>
          <p:cNvPr id="2" name="TextovéPole 1">
            <a:extLst>
              <a:ext uri="{FF2B5EF4-FFF2-40B4-BE49-F238E27FC236}">
                <a16:creationId xmlns:a16="http://schemas.microsoft.com/office/drawing/2014/main" id="{B4E9EAAC-1A16-40F4-B180-2273A32D4FA1}"/>
              </a:ext>
            </a:extLst>
          </p:cNvPr>
          <p:cNvSpPr txBox="1"/>
          <p:nvPr/>
        </p:nvSpPr>
        <p:spPr>
          <a:xfrm>
            <a:off x="272051" y="4608251"/>
            <a:ext cx="6595332" cy="1754326"/>
          </a:xfrm>
          <a:prstGeom prst="rect">
            <a:avLst/>
          </a:prstGeom>
          <a:noFill/>
        </p:spPr>
        <p:txBody>
          <a:bodyPr wrap="square" rtlCol="0">
            <a:spAutoFit/>
          </a:bodyPr>
          <a:lstStyle/>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MLŽI</a:t>
            </a: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PRODUKTY RYBOLOVU</a:t>
            </a: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MLÉKO</a:t>
            </a: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VEJCE</a:t>
            </a: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ŽABÍ STEHÝNKA A HLEMÝŽDI</a:t>
            </a: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ZPRACOVANÉ VÝROBKY</a:t>
            </a:r>
          </a:p>
        </p:txBody>
      </p:sp>
      <p:sp>
        <p:nvSpPr>
          <p:cNvPr id="3" name="Obdélník 2">
            <a:extLst>
              <a:ext uri="{FF2B5EF4-FFF2-40B4-BE49-F238E27FC236}">
                <a16:creationId xmlns:a16="http://schemas.microsoft.com/office/drawing/2014/main" id="{7F75C7C2-5F6D-410F-9C3F-D9DDBC0F2B04}"/>
              </a:ext>
            </a:extLst>
          </p:cNvPr>
          <p:cNvSpPr/>
          <p:nvPr/>
        </p:nvSpPr>
        <p:spPr>
          <a:xfrm>
            <a:off x="4299949" y="1803242"/>
            <a:ext cx="4572000" cy="2862322"/>
          </a:xfrm>
          <a:prstGeom prst="rect">
            <a:avLst/>
          </a:prstGeom>
        </p:spPr>
        <p:txBody>
          <a:bodyPr>
            <a:spAutoFit/>
          </a:bodyPr>
          <a:lstStyle/>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jatečně upravené tělo</a:t>
            </a: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čerstvé maso</a:t>
            </a: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droby</a:t>
            </a: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vnitřnosti</a:t>
            </a: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mleté maso</a:t>
            </a: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strojně oddělené maso - „SOM“ </a:t>
            </a: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masný polotovar</a:t>
            </a: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jatky</a:t>
            </a:r>
          </a:p>
          <a:p>
            <a:pPr marL="285750" indent="-285750">
              <a:buClr>
                <a:schemeClr val="accent2"/>
              </a:buClr>
              <a:buFont typeface="Wingdings" panose="05000000000000000000" pitchFamily="2" charset="2"/>
              <a:buChar char="Ø"/>
              <a:defRPr/>
            </a:pPr>
            <a:r>
              <a:rPr lang="cs-CZ" altLang="cs-CZ" dirty="0" err="1">
                <a:solidFill>
                  <a:schemeClr val="tx1">
                    <a:lumMod val="75000"/>
                    <a:lumOff val="25000"/>
                  </a:schemeClr>
                </a:solidFill>
                <a:latin typeface="Georgia" panose="02040502050405020303" pitchFamily="18" charset="0"/>
              </a:rPr>
              <a:t>bourárna</a:t>
            </a:r>
            <a:r>
              <a:rPr lang="cs-CZ" altLang="cs-CZ" dirty="0">
                <a:solidFill>
                  <a:schemeClr val="tx1">
                    <a:lumMod val="75000"/>
                    <a:lumOff val="25000"/>
                  </a:schemeClr>
                </a:solidFill>
                <a:latin typeface="Georgia" panose="02040502050405020303" pitchFamily="18" charset="0"/>
              </a:rPr>
              <a:t>/</a:t>
            </a:r>
            <a:r>
              <a:rPr lang="cs-CZ" altLang="cs-CZ" dirty="0" err="1">
                <a:solidFill>
                  <a:schemeClr val="tx1">
                    <a:lumMod val="75000"/>
                    <a:lumOff val="25000"/>
                  </a:schemeClr>
                </a:solidFill>
                <a:latin typeface="Georgia" panose="02040502050405020303" pitchFamily="18" charset="0"/>
              </a:rPr>
              <a:t>porcovna</a:t>
            </a:r>
            <a:endParaRPr lang="cs-CZ" altLang="cs-CZ" dirty="0">
              <a:solidFill>
                <a:schemeClr val="tx1">
                  <a:lumMod val="75000"/>
                  <a:lumOff val="25000"/>
                </a:schemeClr>
              </a:solidFill>
              <a:latin typeface="Georgia" panose="02040502050405020303" pitchFamily="18" charset="0"/>
            </a:endParaRPr>
          </a:p>
          <a:p>
            <a:pPr marL="285750" indent="-285750">
              <a:buClr>
                <a:schemeClr val="accent2"/>
              </a:buClr>
              <a:buFont typeface="Wingdings" panose="05000000000000000000" pitchFamily="2" charset="2"/>
              <a:buChar char="Ø"/>
              <a:defRPr/>
            </a:pPr>
            <a:r>
              <a:rPr lang="cs-CZ" altLang="cs-CZ" dirty="0">
                <a:solidFill>
                  <a:schemeClr val="tx1">
                    <a:lumMod val="75000"/>
                    <a:lumOff val="25000"/>
                  </a:schemeClr>
                </a:solidFill>
                <a:latin typeface="Georgia" panose="02040502050405020303" pitchFamily="18" charset="0"/>
              </a:rPr>
              <a:t>zařízení pro nakládání se zvěřinou</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Nadpis 1">
            <a:extLst>
              <a:ext uri="{FF2B5EF4-FFF2-40B4-BE49-F238E27FC236}">
                <a16:creationId xmlns:a16="http://schemas.microsoft.com/office/drawing/2014/main" id="{DCFB25D1-56F7-401A-95F0-C22B01844C20}"/>
              </a:ext>
            </a:extLst>
          </p:cNvPr>
          <p:cNvSpPr>
            <a:spLocks noGrp="1" noChangeArrowheads="1"/>
          </p:cNvSpPr>
          <p:nvPr>
            <p:ph type="title" idx="4294967295"/>
          </p:nvPr>
        </p:nvSpPr>
        <p:spPr>
          <a:xfrm>
            <a:off x="1060346" y="1400416"/>
            <a:ext cx="6912316" cy="390599"/>
          </a:xfrm>
        </p:spPr>
        <p:txBody>
          <a:bodyPr/>
          <a:lstStyle/>
          <a:p>
            <a:pPr algn="ctr" eaLnBrk="1" fontAlgn="auto" hangingPunct="1">
              <a:spcAft>
                <a:spcPts val="0"/>
              </a:spcAft>
              <a:defRPr/>
            </a:pPr>
            <a:r>
              <a:rPr lang="cs-CZ" altLang="cs-CZ" sz="1800" dirty="0">
                <a:solidFill>
                  <a:srgbClr val="005EA4"/>
                </a:solidFill>
                <a:latin typeface="Georgia" panose="02040502050405020303" pitchFamily="18" charset="0"/>
              </a:rPr>
              <a:t>Příloha II: Požadavky týkající se více produktů živočišného původu</a:t>
            </a:r>
            <a:endParaRPr lang="cs-CZ" altLang="cs-CZ" sz="3000" dirty="0">
              <a:solidFill>
                <a:srgbClr val="005EA4"/>
              </a:solidFill>
            </a:endParaRPr>
          </a:p>
        </p:txBody>
      </p:sp>
      <p:sp>
        <p:nvSpPr>
          <p:cNvPr id="3" name="Zástupný symbol pro obsah 2">
            <a:extLst>
              <a:ext uri="{FF2B5EF4-FFF2-40B4-BE49-F238E27FC236}">
                <a16:creationId xmlns:a16="http://schemas.microsoft.com/office/drawing/2014/main" id="{4AAB1648-B0D3-4584-9497-495FE19E2FD6}"/>
              </a:ext>
            </a:extLst>
          </p:cNvPr>
          <p:cNvSpPr>
            <a:spLocks noGrp="1"/>
          </p:cNvSpPr>
          <p:nvPr>
            <p:ph idx="4294967295"/>
          </p:nvPr>
        </p:nvSpPr>
        <p:spPr>
          <a:xfrm>
            <a:off x="921958" y="2239963"/>
            <a:ext cx="6164263" cy="2054225"/>
          </a:xfrm>
        </p:spPr>
        <p:txBody>
          <a:bodyPr rtlCol="0">
            <a:normAutofit/>
          </a:bodyPr>
          <a:lstStyle/>
          <a:p>
            <a:pPr marL="257153" indent="-257153" eaLnBrk="1" fontAlgn="auto" hangingPunct="1">
              <a:defRPr/>
            </a:pPr>
            <a:r>
              <a:rPr lang="cs-CZ" sz="1800" dirty="0">
                <a:solidFill>
                  <a:schemeClr val="tx1">
                    <a:lumMod val="75000"/>
                    <a:lumOff val="25000"/>
                  </a:schemeClr>
                </a:solidFill>
                <a:latin typeface="Georgia" panose="02040502050405020303" pitchFamily="18" charset="0"/>
              </a:rPr>
              <a:t>Oddíl I: Identifikační označení</a:t>
            </a:r>
            <a:endParaRPr lang="cs-CZ" sz="1350" dirty="0">
              <a:solidFill>
                <a:schemeClr val="tx1">
                  <a:lumMod val="75000"/>
                  <a:lumOff val="25000"/>
                </a:schemeClr>
              </a:solidFill>
              <a:latin typeface="Georgia" panose="02040502050405020303" pitchFamily="18" charset="0"/>
            </a:endParaRPr>
          </a:p>
          <a:p>
            <a:pPr marL="557164" lvl="1" indent="-214294" eaLnBrk="1" fontAlgn="auto" hangingPunct="1">
              <a:defRPr/>
            </a:pPr>
            <a:r>
              <a:rPr lang="cs-CZ" sz="1500" dirty="0">
                <a:solidFill>
                  <a:schemeClr val="tx1">
                    <a:lumMod val="75000"/>
                    <a:lumOff val="25000"/>
                  </a:schemeClr>
                </a:solidFill>
                <a:latin typeface="Georgia" panose="02040502050405020303" pitchFamily="18" charset="0"/>
              </a:rPr>
              <a:t>umístění</a:t>
            </a:r>
          </a:p>
          <a:p>
            <a:pPr marL="557164" lvl="1" indent="-214294" eaLnBrk="1" fontAlgn="auto" hangingPunct="1">
              <a:defRPr/>
            </a:pPr>
            <a:r>
              <a:rPr lang="cs-CZ" sz="1500" dirty="0">
                <a:solidFill>
                  <a:schemeClr val="tx1">
                    <a:lumMod val="75000"/>
                    <a:lumOff val="25000"/>
                  </a:schemeClr>
                </a:solidFill>
                <a:latin typeface="Georgia" panose="02040502050405020303" pitchFamily="18" charset="0"/>
              </a:rPr>
              <a:t>forma</a:t>
            </a:r>
          </a:p>
          <a:p>
            <a:pPr marL="557164" lvl="1" indent="-214294" eaLnBrk="1" fontAlgn="auto" hangingPunct="1">
              <a:defRPr/>
            </a:pPr>
            <a:r>
              <a:rPr lang="cs-CZ" sz="1500" dirty="0">
                <a:solidFill>
                  <a:schemeClr val="tx1">
                    <a:lumMod val="75000"/>
                    <a:lumOff val="25000"/>
                  </a:schemeClr>
                </a:solidFill>
                <a:latin typeface="Georgia" panose="02040502050405020303" pitchFamily="18" charset="0"/>
              </a:rPr>
              <a:t>způsob označení</a:t>
            </a:r>
          </a:p>
          <a:p>
            <a:pPr marL="342870" lvl="1" indent="0" eaLnBrk="1" fontAlgn="auto" hangingPunct="1">
              <a:buNone/>
              <a:defRPr/>
            </a:pPr>
            <a:endParaRPr lang="cs-CZ" sz="1500" dirty="0">
              <a:solidFill>
                <a:schemeClr val="tx1">
                  <a:lumMod val="75000"/>
                  <a:lumOff val="25000"/>
                </a:schemeClr>
              </a:solidFill>
              <a:latin typeface="Georgia" panose="02040502050405020303" pitchFamily="18" charset="0"/>
            </a:endParaRPr>
          </a:p>
          <a:p>
            <a:pPr marL="257153" indent="-257153" eaLnBrk="1" fontAlgn="auto" hangingPunct="1">
              <a:defRPr/>
            </a:pPr>
            <a:r>
              <a:rPr lang="cs-CZ" sz="1800" dirty="0">
                <a:solidFill>
                  <a:schemeClr val="tx1">
                    <a:lumMod val="75000"/>
                    <a:lumOff val="25000"/>
                  </a:schemeClr>
                </a:solidFill>
                <a:latin typeface="Georgia" panose="02040502050405020303" pitchFamily="18" charset="0"/>
              </a:rPr>
              <a:t>Oddíl II: Cíle postupů založených na zásadách HACCP</a:t>
            </a:r>
          </a:p>
          <a:p>
            <a:pPr marL="0" indent="0" eaLnBrk="1" fontAlgn="auto" hangingPunct="1">
              <a:buNone/>
              <a:defRPr/>
            </a:pPr>
            <a:endParaRPr lang="cs-CZ" sz="1350" dirty="0">
              <a:solidFill>
                <a:schemeClr val="tx1">
                  <a:lumMod val="75000"/>
                  <a:lumOff val="25000"/>
                </a:schemeClr>
              </a:solidFill>
              <a:latin typeface="Georgia" panose="02040502050405020303" pitchFamily="18" charset="0"/>
            </a:endParaRPr>
          </a:p>
          <a:p>
            <a:pPr marL="857176" lvl="2" indent="-171435" eaLnBrk="1" fontAlgn="auto" hangingPunct="1">
              <a:defRPr/>
            </a:pPr>
            <a:endParaRPr lang="cs-CZ" sz="900" dirty="0">
              <a:solidFill>
                <a:schemeClr val="tx1">
                  <a:lumMod val="75000"/>
                  <a:lumOff val="25000"/>
                </a:schemeClr>
              </a:solidFill>
            </a:endParaRPr>
          </a:p>
          <a:p>
            <a:pPr marL="0" indent="0" eaLnBrk="1" fontAlgn="auto" hangingPunct="1">
              <a:buNone/>
              <a:defRPr/>
            </a:pPr>
            <a:endParaRPr lang="cs-CZ" sz="1350" dirty="0">
              <a:solidFill>
                <a:schemeClr val="tx1">
                  <a:lumMod val="75000"/>
                  <a:lumOff val="25000"/>
                </a:schemeClr>
              </a:solidFill>
            </a:endParaRPr>
          </a:p>
          <a:p>
            <a:pPr marL="257153" indent="-257153" eaLnBrk="1" fontAlgn="auto" hangingPunct="1">
              <a:defRPr/>
            </a:pPr>
            <a:endParaRPr lang="cs-CZ" sz="1350" dirty="0">
              <a:solidFill>
                <a:schemeClr val="tx1">
                  <a:lumMod val="75000"/>
                  <a:lumOff val="25000"/>
                </a:schemeClr>
              </a:solidFill>
            </a:endParaRPr>
          </a:p>
        </p:txBody>
      </p:sp>
      <p:pic>
        <p:nvPicPr>
          <p:cNvPr id="94212" name="Picture 4">
            <a:extLst>
              <a:ext uri="{FF2B5EF4-FFF2-40B4-BE49-F238E27FC236}">
                <a16:creationId xmlns:a16="http://schemas.microsoft.com/office/drawing/2014/main" id="{B32CF72E-BA7B-47F8-B076-8495C6ED75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1957" y="2339877"/>
            <a:ext cx="1657350" cy="1159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bdélník 5">
            <a:extLst>
              <a:ext uri="{FF2B5EF4-FFF2-40B4-BE49-F238E27FC236}">
                <a16:creationId xmlns:a16="http://schemas.microsoft.com/office/drawing/2014/main" id="{93F5A6FF-3980-4573-929B-92282213E511}"/>
              </a:ext>
            </a:extLst>
          </p:cNvPr>
          <p:cNvSpPr/>
          <p:nvPr/>
        </p:nvSpPr>
        <p:spPr>
          <a:xfrm>
            <a:off x="1003258" y="464935"/>
            <a:ext cx="7352985" cy="646331"/>
          </a:xfrm>
          <a:prstGeom prst="rect">
            <a:avLst/>
          </a:prstGeom>
        </p:spPr>
        <p:txBody>
          <a:bodyPr wrap="square">
            <a:spAutoFit/>
          </a:bodyPr>
          <a:lstStyle/>
          <a:p>
            <a:pPr defTabSz="342900">
              <a:spcBef>
                <a:spcPct val="50000"/>
              </a:spcBef>
              <a:defRPr/>
            </a:pPr>
            <a:r>
              <a:rPr lang="cs-CZ" b="1" u="sng" dirty="0">
                <a:solidFill>
                  <a:srgbClr val="C00000"/>
                </a:solidFill>
                <a:effectLst>
                  <a:outerShdw blurRad="38100" dist="38100" dir="2700000" algn="tl">
                    <a:srgbClr val="000000">
                      <a:alpha val="43137"/>
                    </a:srgbClr>
                  </a:outerShdw>
                </a:effectLst>
                <a:latin typeface="Georgia" panose="02040502050405020303" pitchFamily="18" charset="0"/>
              </a:rPr>
              <a:t>Nařízení 853/2004</a:t>
            </a:r>
            <a:r>
              <a:rPr lang="cs-CZ" b="1" dirty="0">
                <a:solidFill>
                  <a:prstClr val="black"/>
                </a:solidFill>
                <a:latin typeface="Georgia" panose="02040502050405020303" pitchFamily="18" charset="0"/>
              </a:rPr>
              <a:t>, </a:t>
            </a:r>
            <a:r>
              <a:rPr lang="cs-CZ" dirty="0">
                <a:solidFill>
                  <a:prstClr val="black"/>
                </a:solidFill>
                <a:latin typeface="Georgia" panose="02040502050405020303" pitchFamily="18" charset="0"/>
              </a:rPr>
              <a:t>kterým se stanoví zvláštní hygienická pravidla pro potraviny živočišného původu</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BC39E505-D394-48EC-A039-1F213236064D}"/>
              </a:ext>
            </a:extLst>
          </p:cNvPr>
          <p:cNvSpPr>
            <a:spLocks noGrp="1"/>
          </p:cNvSpPr>
          <p:nvPr>
            <p:ph idx="4294967295"/>
          </p:nvPr>
        </p:nvSpPr>
        <p:spPr>
          <a:xfrm>
            <a:off x="857801" y="2258698"/>
            <a:ext cx="6162675" cy="1855787"/>
          </a:xfrm>
        </p:spPr>
        <p:txBody>
          <a:bodyPr rtlCol="0">
            <a:normAutofit fontScale="85000" lnSpcReduction="10000"/>
          </a:bodyPr>
          <a:lstStyle/>
          <a:p>
            <a:pPr marL="257153" indent="-257153" eaLnBrk="1" fontAlgn="auto" hangingPunct="1">
              <a:defRPr/>
            </a:pPr>
            <a:r>
              <a:rPr lang="cs-CZ" dirty="0">
                <a:solidFill>
                  <a:schemeClr val="tx1">
                    <a:lumMod val="75000"/>
                    <a:lumOff val="25000"/>
                  </a:schemeClr>
                </a:solidFill>
                <a:latin typeface="Georgia" panose="02040502050405020303" pitchFamily="18" charset="0"/>
              </a:rPr>
              <a:t>Oddíl III: Informace o potravinovém řetězci IPŘ</a:t>
            </a:r>
          </a:p>
          <a:p>
            <a:pPr marL="557164" lvl="1" indent="-214294" eaLnBrk="1" fontAlgn="auto" hangingPunct="1">
              <a:defRPr/>
            </a:pPr>
            <a:r>
              <a:rPr lang="cs-CZ" dirty="0">
                <a:solidFill>
                  <a:schemeClr val="tx1">
                    <a:lumMod val="75000"/>
                    <a:lumOff val="25000"/>
                  </a:schemeClr>
                </a:solidFill>
                <a:latin typeface="Georgia" panose="02040502050405020303" pitchFamily="18" charset="0"/>
              </a:rPr>
              <a:t>kdo</a:t>
            </a:r>
          </a:p>
          <a:p>
            <a:pPr marL="557164" lvl="1" indent="-214294" eaLnBrk="1" fontAlgn="auto" hangingPunct="1">
              <a:defRPr/>
            </a:pPr>
            <a:r>
              <a:rPr lang="cs-CZ" dirty="0">
                <a:solidFill>
                  <a:schemeClr val="tx1">
                    <a:lumMod val="75000"/>
                    <a:lumOff val="25000"/>
                  </a:schemeClr>
                </a:solidFill>
                <a:latin typeface="Georgia" panose="02040502050405020303" pitchFamily="18" charset="0"/>
              </a:rPr>
              <a:t>kdy</a:t>
            </a:r>
          </a:p>
          <a:p>
            <a:pPr marL="557164" lvl="1" indent="-214294" eaLnBrk="1" fontAlgn="auto" hangingPunct="1">
              <a:defRPr/>
            </a:pPr>
            <a:r>
              <a:rPr lang="cs-CZ" dirty="0">
                <a:solidFill>
                  <a:schemeClr val="tx1">
                    <a:lumMod val="75000"/>
                    <a:lumOff val="25000"/>
                  </a:schemeClr>
                </a:solidFill>
                <a:latin typeface="Georgia" panose="02040502050405020303" pitchFamily="18" charset="0"/>
              </a:rPr>
              <a:t>co</a:t>
            </a:r>
          </a:p>
          <a:p>
            <a:pPr marL="342870" lvl="1" indent="0" eaLnBrk="1" fontAlgn="auto" hangingPunct="1">
              <a:buNone/>
              <a:defRPr/>
            </a:pPr>
            <a:endParaRPr lang="cs-CZ" dirty="0">
              <a:solidFill>
                <a:schemeClr val="tx1">
                  <a:lumMod val="75000"/>
                  <a:lumOff val="25000"/>
                </a:schemeClr>
              </a:solidFill>
              <a:latin typeface="Georgia" panose="02040502050405020303" pitchFamily="18" charset="0"/>
            </a:endParaRPr>
          </a:p>
          <a:p>
            <a:pPr marL="257153" indent="-257153" eaLnBrk="1" fontAlgn="auto" hangingPunct="1">
              <a:defRPr/>
            </a:pPr>
            <a:r>
              <a:rPr lang="cs-CZ" dirty="0">
                <a:solidFill>
                  <a:schemeClr val="tx1">
                    <a:lumMod val="75000"/>
                    <a:lumOff val="25000"/>
                  </a:schemeClr>
                </a:solidFill>
                <a:latin typeface="Georgia" panose="02040502050405020303" pitchFamily="18" charset="0"/>
              </a:rPr>
              <a:t>ODDÍL IV: Požadavky použitelné na zmrazené potraviny ŽP</a:t>
            </a:r>
          </a:p>
          <a:p>
            <a:pPr marL="257153" indent="-257153" eaLnBrk="1" fontAlgn="auto" hangingPunct="1">
              <a:defRPr/>
            </a:pPr>
            <a:endParaRPr lang="cs-CZ" sz="1200" dirty="0">
              <a:solidFill>
                <a:schemeClr val="tx1">
                  <a:lumMod val="75000"/>
                  <a:lumOff val="25000"/>
                </a:schemeClr>
              </a:solidFill>
            </a:endParaRPr>
          </a:p>
        </p:txBody>
      </p:sp>
      <p:sp>
        <p:nvSpPr>
          <p:cNvPr id="5" name="Obdélník 4">
            <a:extLst>
              <a:ext uri="{FF2B5EF4-FFF2-40B4-BE49-F238E27FC236}">
                <a16:creationId xmlns:a16="http://schemas.microsoft.com/office/drawing/2014/main" id="{78B675E7-A74E-4168-887C-6B1C3D1BFB69}"/>
              </a:ext>
            </a:extLst>
          </p:cNvPr>
          <p:cNvSpPr/>
          <p:nvPr/>
        </p:nvSpPr>
        <p:spPr>
          <a:xfrm>
            <a:off x="1003258" y="464935"/>
            <a:ext cx="7352985" cy="646331"/>
          </a:xfrm>
          <a:prstGeom prst="rect">
            <a:avLst/>
          </a:prstGeom>
        </p:spPr>
        <p:txBody>
          <a:bodyPr wrap="square">
            <a:spAutoFit/>
          </a:bodyPr>
          <a:lstStyle/>
          <a:p>
            <a:pPr defTabSz="342900">
              <a:spcBef>
                <a:spcPct val="50000"/>
              </a:spcBef>
              <a:defRPr/>
            </a:pPr>
            <a:r>
              <a:rPr lang="cs-CZ" b="1" u="sng" dirty="0">
                <a:solidFill>
                  <a:srgbClr val="C00000"/>
                </a:solidFill>
                <a:effectLst>
                  <a:outerShdw blurRad="38100" dist="38100" dir="2700000" algn="tl">
                    <a:srgbClr val="000000">
                      <a:alpha val="43137"/>
                    </a:srgbClr>
                  </a:outerShdw>
                </a:effectLst>
                <a:latin typeface="Georgia" panose="02040502050405020303" pitchFamily="18" charset="0"/>
              </a:rPr>
              <a:t>Nařízení 853/2004</a:t>
            </a:r>
            <a:r>
              <a:rPr lang="cs-CZ" b="1" dirty="0">
                <a:solidFill>
                  <a:prstClr val="black"/>
                </a:solidFill>
                <a:latin typeface="Georgia" panose="02040502050405020303" pitchFamily="18" charset="0"/>
              </a:rPr>
              <a:t>, </a:t>
            </a:r>
            <a:r>
              <a:rPr lang="cs-CZ" dirty="0">
                <a:solidFill>
                  <a:prstClr val="black"/>
                </a:solidFill>
                <a:latin typeface="Georgia" panose="02040502050405020303" pitchFamily="18" charset="0"/>
              </a:rPr>
              <a:t>kterým se stanoví zvláštní hygienická pravidla pro potraviny živočišného původu</a:t>
            </a:r>
          </a:p>
        </p:txBody>
      </p:sp>
      <p:sp>
        <p:nvSpPr>
          <p:cNvPr id="6" name="Nadpis 1">
            <a:extLst>
              <a:ext uri="{FF2B5EF4-FFF2-40B4-BE49-F238E27FC236}">
                <a16:creationId xmlns:a16="http://schemas.microsoft.com/office/drawing/2014/main" id="{4DA196C8-2809-4BBA-BEB7-0EB0F938C608}"/>
              </a:ext>
            </a:extLst>
          </p:cNvPr>
          <p:cNvSpPr txBox="1">
            <a:spLocks noChangeArrowheads="1"/>
          </p:cNvSpPr>
          <p:nvPr/>
        </p:nvSpPr>
        <p:spPr>
          <a:xfrm>
            <a:off x="1060346" y="1400416"/>
            <a:ext cx="6912316" cy="39059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defRPr/>
            </a:pPr>
            <a:r>
              <a:rPr lang="cs-CZ" altLang="cs-CZ" sz="1800">
                <a:solidFill>
                  <a:srgbClr val="005EA4"/>
                </a:solidFill>
                <a:latin typeface="Georgia" panose="02040502050405020303" pitchFamily="18" charset="0"/>
              </a:rPr>
              <a:t>Příloha II: Požadavky týkající se více produktů živočišného původu</a:t>
            </a:r>
            <a:endParaRPr lang="cs-CZ" altLang="cs-CZ" sz="3000" dirty="0">
              <a:solidFill>
                <a:srgbClr val="005EA4"/>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Nadpis 1">
            <a:extLst>
              <a:ext uri="{FF2B5EF4-FFF2-40B4-BE49-F238E27FC236}">
                <a16:creationId xmlns:a16="http://schemas.microsoft.com/office/drawing/2014/main" id="{A06FA2CE-C328-42A2-9CD8-DCA72265067F}"/>
              </a:ext>
            </a:extLst>
          </p:cNvPr>
          <p:cNvSpPr>
            <a:spLocks noGrp="1" noChangeArrowheads="1"/>
          </p:cNvSpPr>
          <p:nvPr>
            <p:ph type="title" idx="4294967295"/>
          </p:nvPr>
        </p:nvSpPr>
        <p:spPr>
          <a:xfrm>
            <a:off x="2679192" y="1426249"/>
            <a:ext cx="3132138" cy="485775"/>
          </a:xfrm>
        </p:spPr>
        <p:txBody>
          <a:bodyPr/>
          <a:lstStyle/>
          <a:p>
            <a:pPr eaLnBrk="1" fontAlgn="auto" hangingPunct="1">
              <a:spcAft>
                <a:spcPts val="0"/>
              </a:spcAft>
              <a:defRPr/>
            </a:pPr>
            <a:r>
              <a:rPr lang="cs-CZ" altLang="cs-CZ" sz="1800" dirty="0">
                <a:solidFill>
                  <a:srgbClr val="005EA4"/>
                </a:solidFill>
                <a:latin typeface="Georgia" panose="02040502050405020303" pitchFamily="18" charset="0"/>
              </a:rPr>
              <a:t>Příloha III: Zvláštní požadavky</a:t>
            </a:r>
            <a:endParaRPr lang="cs-CZ" altLang="cs-CZ" sz="1800" dirty="0">
              <a:solidFill>
                <a:srgbClr val="005EA4"/>
              </a:solidFill>
            </a:endParaRPr>
          </a:p>
        </p:txBody>
      </p:sp>
      <p:sp>
        <p:nvSpPr>
          <p:cNvPr id="3" name="Zástupný symbol pro obsah 2">
            <a:extLst>
              <a:ext uri="{FF2B5EF4-FFF2-40B4-BE49-F238E27FC236}">
                <a16:creationId xmlns:a16="http://schemas.microsoft.com/office/drawing/2014/main" id="{FFAE2404-6D4B-4E3A-B95C-4F058E2E0444}"/>
              </a:ext>
            </a:extLst>
          </p:cNvPr>
          <p:cNvSpPr>
            <a:spLocks noGrp="1"/>
          </p:cNvSpPr>
          <p:nvPr>
            <p:ph idx="4294967295"/>
          </p:nvPr>
        </p:nvSpPr>
        <p:spPr>
          <a:xfrm>
            <a:off x="855853" y="2319592"/>
            <a:ext cx="6162675" cy="3313112"/>
          </a:xfrm>
        </p:spPr>
        <p:txBody>
          <a:bodyPr rtlCol="0">
            <a:normAutofit/>
          </a:bodyPr>
          <a:lstStyle/>
          <a:p>
            <a:pPr marL="0" lvl="1" indent="0" eaLnBrk="1" fontAlgn="auto" hangingPunct="1">
              <a:buNone/>
              <a:defRPr/>
            </a:pPr>
            <a:r>
              <a:rPr lang="cs-CZ" altLang="cs-CZ" sz="2000" dirty="0">
                <a:solidFill>
                  <a:srgbClr val="0070C0"/>
                </a:solidFill>
                <a:latin typeface="Georgia" pitchFamily="18" charset="0"/>
              </a:rPr>
              <a:t>Oddíl I:  Maso domácích kopytníků</a:t>
            </a:r>
          </a:p>
          <a:p>
            <a:pPr marL="0" lvl="1" indent="0" eaLnBrk="1" fontAlgn="auto" hangingPunct="1">
              <a:buNone/>
              <a:defRPr/>
            </a:pPr>
            <a:endParaRPr lang="cs-CZ" altLang="cs-CZ" sz="2000" dirty="0">
              <a:solidFill>
                <a:srgbClr val="0070C0"/>
              </a:solidFill>
              <a:latin typeface="Georgia" pitchFamily="18" charset="0"/>
            </a:endParaRPr>
          </a:p>
          <a:p>
            <a:pPr marL="557164" lvl="2" indent="-257153" eaLnBrk="1" fontAlgn="auto" hangingPunct="1">
              <a:defRPr/>
            </a:pPr>
            <a:r>
              <a:rPr lang="cs-CZ" altLang="cs-CZ" sz="1600" dirty="0">
                <a:solidFill>
                  <a:schemeClr val="tx1">
                    <a:lumMod val="75000"/>
                    <a:lumOff val="25000"/>
                  </a:schemeClr>
                </a:solidFill>
                <a:latin typeface="Georgia" pitchFamily="18" charset="0"/>
              </a:rPr>
              <a:t>KAPITOLA I: Přeprava živých zvířat na jatky</a:t>
            </a:r>
          </a:p>
          <a:p>
            <a:pPr marL="557164" lvl="2" indent="-257153" eaLnBrk="1" fontAlgn="auto" hangingPunct="1">
              <a:defRPr/>
            </a:pPr>
            <a:r>
              <a:rPr lang="cs-CZ" altLang="cs-CZ" sz="1600" dirty="0">
                <a:solidFill>
                  <a:schemeClr val="tx1">
                    <a:lumMod val="75000"/>
                    <a:lumOff val="25000"/>
                  </a:schemeClr>
                </a:solidFill>
                <a:latin typeface="Georgia" pitchFamily="18" charset="0"/>
              </a:rPr>
              <a:t>KAPITOLA II: Požadavky na jatky</a:t>
            </a:r>
          </a:p>
          <a:p>
            <a:pPr marL="557164" lvl="2" indent="-257153" eaLnBrk="1" fontAlgn="auto" hangingPunct="1">
              <a:defRPr/>
            </a:pPr>
            <a:r>
              <a:rPr lang="cs-CZ" altLang="cs-CZ" sz="1600" dirty="0">
                <a:solidFill>
                  <a:schemeClr val="tx1">
                    <a:lumMod val="75000"/>
                    <a:lumOff val="25000"/>
                  </a:schemeClr>
                </a:solidFill>
                <a:latin typeface="Georgia" pitchFamily="18" charset="0"/>
              </a:rPr>
              <a:t>KAPITOLA III: Požadavky na </a:t>
            </a:r>
            <a:r>
              <a:rPr lang="cs-CZ" altLang="cs-CZ" sz="1600" dirty="0" err="1">
                <a:solidFill>
                  <a:schemeClr val="tx1">
                    <a:lumMod val="75000"/>
                    <a:lumOff val="25000"/>
                  </a:schemeClr>
                </a:solidFill>
                <a:latin typeface="Georgia" pitchFamily="18" charset="0"/>
              </a:rPr>
              <a:t>bourárny</a:t>
            </a:r>
            <a:r>
              <a:rPr lang="cs-CZ" altLang="cs-CZ" sz="1600" dirty="0">
                <a:solidFill>
                  <a:schemeClr val="tx1">
                    <a:lumMod val="75000"/>
                    <a:lumOff val="25000"/>
                  </a:schemeClr>
                </a:solidFill>
                <a:latin typeface="Georgia" pitchFamily="18" charset="0"/>
              </a:rPr>
              <a:t>/</a:t>
            </a:r>
            <a:r>
              <a:rPr lang="cs-CZ" altLang="cs-CZ" sz="1600" dirty="0" err="1">
                <a:solidFill>
                  <a:schemeClr val="tx1">
                    <a:lumMod val="75000"/>
                    <a:lumOff val="25000"/>
                  </a:schemeClr>
                </a:solidFill>
                <a:latin typeface="Georgia" pitchFamily="18" charset="0"/>
              </a:rPr>
              <a:t>porcovny</a:t>
            </a:r>
            <a:r>
              <a:rPr lang="cs-CZ" altLang="cs-CZ" sz="1600" dirty="0">
                <a:solidFill>
                  <a:schemeClr val="tx1">
                    <a:lumMod val="75000"/>
                    <a:lumOff val="25000"/>
                  </a:schemeClr>
                </a:solidFill>
                <a:latin typeface="Georgia" pitchFamily="18" charset="0"/>
              </a:rPr>
              <a:t> </a:t>
            </a:r>
          </a:p>
          <a:p>
            <a:pPr marL="557164" lvl="2" indent="-257153" eaLnBrk="1" fontAlgn="auto" hangingPunct="1">
              <a:defRPr/>
            </a:pPr>
            <a:r>
              <a:rPr lang="cs-CZ" altLang="cs-CZ" sz="1600" dirty="0">
                <a:solidFill>
                  <a:schemeClr val="tx1">
                    <a:lumMod val="75000"/>
                    <a:lumOff val="25000"/>
                  </a:schemeClr>
                </a:solidFill>
                <a:latin typeface="Georgia" pitchFamily="18" charset="0"/>
              </a:rPr>
              <a:t>KAPITOLA IV: Hygiena porážky</a:t>
            </a:r>
          </a:p>
          <a:p>
            <a:pPr marL="557164" lvl="2" indent="-257153" eaLnBrk="1" fontAlgn="auto" hangingPunct="1">
              <a:defRPr/>
            </a:pPr>
            <a:r>
              <a:rPr lang="cs-CZ" altLang="cs-CZ" sz="1600" dirty="0">
                <a:solidFill>
                  <a:schemeClr val="tx1">
                    <a:lumMod val="75000"/>
                    <a:lumOff val="25000"/>
                  </a:schemeClr>
                </a:solidFill>
                <a:latin typeface="Georgia" pitchFamily="18" charset="0"/>
              </a:rPr>
              <a:t>KAPITOLA V: Hygiena bourání/porcování a vykosťování </a:t>
            </a:r>
          </a:p>
          <a:p>
            <a:pPr marL="557164" lvl="2" indent="-257153" eaLnBrk="1" fontAlgn="auto" hangingPunct="1">
              <a:defRPr/>
            </a:pPr>
            <a:r>
              <a:rPr lang="cs-CZ" altLang="cs-CZ" sz="1600" dirty="0">
                <a:solidFill>
                  <a:schemeClr val="tx1">
                    <a:lumMod val="75000"/>
                    <a:lumOff val="25000"/>
                  </a:schemeClr>
                </a:solidFill>
                <a:latin typeface="Georgia" pitchFamily="18" charset="0"/>
              </a:rPr>
              <a:t>KAPITOLA VI: Nucená porážka mimo jatky </a:t>
            </a:r>
          </a:p>
          <a:p>
            <a:pPr marL="557164" lvl="2" indent="-257153" eaLnBrk="1" fontAlgn="auto" hangingPunct="1">
              <a:defRPr/>
            </a:pPr>
            <a:r>
              <a:rPr lang="cs-CZ" altLang="cs-CZ" sz="1600" dirty="0">
                <a:solidFill>
                  <a:schemeClr val="tx1">
                    <a:lumMod val="75000"/>
                    <a:lumOff val="25000"/>
                  </a:schemeClr>
                </a:solidFill>
                <a:latin typeface="Georgia" pitchFamily="18" charset="0"/>
              </a:rPr>
              <a:t>KAPITOLA VII: Skladování a přeprava </a:t>
            </a:r>
          </a:p>
          <a:p>
            <a:pPr marL="300012" lvl="2" indent="0" eaLnBrk="1" fontAlgn="auto" hangingPunct="1">
              <a:buNone/>
              <a:defRPr/>
            </a:pPr>
            <a:endParaRPr lang="cs-CZ" altLang="cs-CZ" sz="1600" dirty="0">
              <a:solidFill>
                <a:schemeClr val="tx1">
                  <a:lumMod val="75000"/>
                  <a:lumOff val="25000"/>
                </a:schemeClr>
              </a:solidFill>
              <a:latin typeface="Georgia" pitchFamily="18" charset="0"/>
            </a:endParaRPr>
          </a:p>
          <a:p>
            <a:pPr marL="0" indent="0" eaLnBrk="1" fontAlgn="auto" hangingPunct="1">
              <a:buNone/>
              <a:defRPr/>
            </a:pPr>
            <a:endParaRPr lang="cs-CZ" sz="2400" dirty="0">
              <a:solidFill>
                <a:schemeClr val="tx1">
                  <a:lumMod val="75000"/>
                  <a:lumOff val="25000"/>
                </a:schemeClr>
              </a:solidFill>
            </a:endParaRPr>
          </a:p>
        </p:txBody>
      </p:sp>
      <p:sp>
        <p:nvSpPr>
          <p:cNvPr id="5" name="Obdélník 4">
            <a:extLst>
              <a:ext uri="{FF2B5EF4-FFF2-40B4-BE49-F238E27FC236}">
                <a16:creationId xmlns:a16="http://schemas.microsoft.com/office/drawing/2014/main" id="{8B372530-33F2-4F3E-9A15-CAF031AB8EB7}"/>
              </a:ext>
            </a:extLst>
          </p:cNvPr>
          <p:cNvSpPr/>
          <p:nvPr/>
        </p:nvSpPr>
        <p:spPr>
          <a:xfrm>
            <a:off x="1003258" y="464935"/>
            <a:ext cx="7352985" cy="646331"/>
          </a:xfrm>
          <a:prstGeom prst="rect">
            <a:avLst/>
          </a:prstGeom>
        </p:spPr>
        <p:txBody>
          <a:bodyPr wrap="square">
            <a:spAutoFit/>
          </a:bodyPr>
          <a:lstStyle/>
          <a:p>
            <a:pPr defTabSz="342900">
              <a:spcBef>
                <a:spcPct val="50000"/>
              </a:spcBef>
              <a:defRPr/>
            </a:pPr>
            <a:r>
              <a:rPr lang="cs-CZ" b="1" u="sng" dirty="0">
                <a:solidFill>
                  <a:srgbClr val="C00000"/>
                </a:solidFill>
                <a:effectLst>
                  <a:outerShdw blurRad="38100" dist="38100" dir="2700000" algn="tl">
                    <a:srgbClr val="000000">
                      <a:alpha val="43137"/>
                    </a:srgbClr>
                  </a:outerShdw>
                </a:effectLst>
                <a:latin typeface="Georgia" panose="02040502050405020303" pitchFamily="18" charset="0"/>
              </a:rPr>
              <a:t>Nařízení 853/2004</a:t>
            </a:r>
            <a:r>
              <a:rPr lang="cs-CZ" b="1" dirty="0">
                <a:solidFill>
                  <a:prstClr val="black"/>
                </a:solidFill>
                <a:latin typeface="Georgia" panose="02040502050405020303" pitchFamily="18" charset="0"/>
              </a:rPr>
              <a:t>, </a:t>
            </a:r>
            <a:r>
              <a:rPr lang="cs-CZ" dirty="0">
                <a:solidFill>
                  <a:prstClr val="black"/>
                </a:solidFill>
                <a:latin typeface="Georgia" panose="02040502050405020303" pitchFamily="18" charset="0"/>
              </a:rPr>
              <a:t>kterým se stanoví zvláštní hygienická pravidla pro potraviny živočišného původu</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37E0F7E6-36A5-40D2-8EA3-72E8512385BD}"/>
              </a:ext>
            </a:extLst>
          </p:cNvPr>
          <p:cNvSpPr>
            <a:spLocks noGrp="1"/>
          </p:cNvSpPr>
          <p:nvPr>
            <p:ph idx="4294967295"/>
          </p:nvPr>
        </p:nvSpPr>
        <p:spPr>
          <a:xfrm>
            <a:off x="581564" y="2112391"/>
            <a:ext cx="7980871" cy="3617913"/>
          </a:xfrm>
        </p:spPr>
        <p:txBody>
          <a:bodyPr rtlCol="0">
            <a:normAutofit/>
          </a:bodyPr>
          <a:lstStyle/>
          <a:p>
            <a:pPr marL="0" indent="0" eaLnBrk="1" fontAlgn="auto" hangingPunct="1">
              <a:lnSpc>
                <a:spcPct val="115000"/>
              </a:lnSpc>
              <a:spcAft>
                <a:spcPts val="0"/>
              </a:spcAft>
              <a:buNone/>
              <a:defRPr/>
            </a:pPr>
            <a:r>
              <a:rPr lang="cs-CZ" altLang="cs-CZ" sz="1800" dirty="0">
                <a:solidFill>
                  <a:srgbClr val="005EA4"/>
                </a:solidFill>
                <a:latin typeface="Georgia" pitchFamily="18" charset="0"/>
              </a:rPr>
              <a:t>Oddíl II Maso drůbeže a </a:t>
            </a:r>
            <a:r>
              <a:rPr lang="cs-CZ" altLang="cs-CZ" sz="1800" dirty="0" err="1">
                <a:solidFill>
                  <a:srgbClr val="005EA4"/>
                </a:solidFill>
                <a:latin typeface="Georgia" pitchFamily="18" charset="0"/>
              </a:rPr>
              <a:t>zajícovců</a:t>
            </a:r>
            <a:endParaRPr lang="cs-CZ" sz="1800" dirty="0">
              <a:solidFill>
                <a:srgbClr val="005EA4"/>
              </a:solidFill>
              <a:latin typeface="Georgia" panose="02040502050405020303" pitchFamily="18" charset="0"/>
              <a:ea typeface="Calibri"/>
              <a:cs typeface="Times New Roman"/>
            </a:endParaRPr>
          </a:p>
          <a:p>
            <a:pPr marL="257153" indent="-257153" eaLnBrk="1" fontAlgn="auto" hangingPunct="1">
              <a:lnSpc>
                <a:spcPct val="115000"/>
              </a:lnSpc>
              <a:spcBef>
                <a:spcPts val="450"/>
              </a:spcBef>
              <a:spcAft>
                <a:spcPts val="0"/>
              </a:spcAft>
              <a:defRPr/>
            </a:pPr>
            <a:r>
              <a:rPr lang="cs-CZ" dirty="0">
                <a:solidFill>
                  <a:schemeClr val="tx1">
                    <a:lumMod val="75000"/>
                    <a:lumOff val="25000"/>
                  </a:schemeClr>
                </a:solidFill>
                <a:latin typeface="Georgia" panose="02040502050405020303" pitchFamily="18" charset="0"/>
                <a:ea typeface="Calibri"/>
                <a:cs typeface="Times New Roman"/>
              </a:rPr>
              <a:t>KAPITOLA I: Přeprava živých zvířat na jatky </a:t>
            </a:r>
          </a:p>
          <a:p>
            <a:pPr marL="257153" indent="-257153" eaLnBrk="1" fontAlgn="auto" hangingPunct="1">
              <a:lnSpc>
                <a:spcPct val="115000"/>
              </a:lnSpc>
              <a:spcBef>
                <a:spcPts val="450"/>
              </a:spcBef>
              <a:spcAft>
                <a:spcPts val="0"/>
              </a:spcAft>
              <a:defRPr/>
            </a:pPr>
            <a:r>
              <a:rPr lang="cs-CZ" dirty="0">
                <a:solidFill>
                  <a:schemeClr val="tx1">
                    <a:lumMod val="75000"/>
                    <a:lumOff val="25000"/>
                  </a:schemeClr>
                </a:solidFill>
                <a:latin typeface="Georgia" panose="02040502050405020303" pitchFamily="18" charset="0"/>
                <a:ea typeface="Calibri"/>
                <a:cs typeface="Times New Roman"/>
              </a:rPr>
              <a:t>KAPITOLA II: Požadavky na jatky </a:t>
            </a:r>
          </a:p>
          <a:p>
            <a:pPr marL="257153" indent="-257153" eaLnBrk="1" fontAlgn="auto" hangingPunct="1">
              <a:lnSpc>
                <a:spcPct val="115000"/>
              </a:lnSpc>
              <a:spcBef>
                <a:spcPts val="450"/>
              </a:spcBef>
              <a:spcAft>
                <a:spcPts val="0"/>
              </a:spcAft>
              <a:defRPr/>
            </a:pPr>
            <a:r>
              <a:rPr lang="cs-CZ" dirty="0">
                <a:solidFill>
                  <a:schemeClr val="tx1">
                    <a:lumMod val="75000"/>
                    <a:lumOff val="25000"/>
                  </a:schemeClr>
                </a:solidFill>
                <a:latin typeface="Georgia" panose="02040502050405020303" pitchFamily="18" charset="0"/>
                <a:ea typeface="Calibri"/>
                <a:cs typeface="Times New Roman"/>
              </a:rPr>
              <a:t>KAPITOLA III: Požadavky na </a:t>
            </a:r>
            <a:r>
              <a:rPr lang="cs-CZ" dirty="0" err="1">
                <a:solidFill>
                  <a:schemeClr val="tx1">
                    <a:lumMod val="75000"/>
                    <a:lumOff val="25000"/>
                  </a:schemeClr>
                </a:solidFill>
                <a:latin typeface="Georgia" panose="02040502050405020303" pitchFamily="18" charset="0"/>
                <a:ea typeface="Calibri"/>
                <a:cs typeface="Times New Roman"/>
              </a:rPr>
              <a:t>bourárny</a:t>
            </a:r>
            <a:r>
              <a:rPr lang="cs-CZ" dirty="0">
                <a:solidFill>
                  <a:schemeClr val="tx1">
                    <a:lumMod val="75000"/>
                    <a:lumOff val="25000"/>
                  </a:schemeClr>
                </a:solidFill>
                <a:latin typeface="Georgia" panose="02040502050405020303" pitchFamily="18" charset="0"/>
                <a:ea typeface="Calibri"/>
                <a:cs typeface="Times New Roman"/>
              </a:rPr>
              <a:t>/</a:t>
            </a:r>
            <a:r>
              <a:rPr lang="cs-CZ" dirty="0" err="1">
                <a:solidFill>
                  <a:schemeClr val="tx1">
                    <a:lumMod val="75000"/>
                    <a:lumOff val="25000"/>
                  </a:schemeClr>
                </a:solidFill>
                <a:latin typeface="Georgia" panose="02040502050405020303" pitchFamily="18" charset="0"/>
                <a:ea typeface="Calibri"/>
                <a:cs typeface="Times New Roman"/>
              </a:rPr>
              <a:t>porcovny</a:t>
            </a:r>
            <a:r>
              <a:rPr lang="cs-CZ" dirty="0">
                <a:solidFill>
                  <a:schemeClr val="tx1">
                    <a:lumMod val="75000"/>
                    <a:lumOff val="25000"/>
                  </a:schemeClr>
                </a:solidFill>
                <a:latin typeface="Georgia" panose="02040502050405020303" pitchFamily="18" charset="0"/>
                <a:ea typeface="Calibri"/>
                <a:cs typeface="Times New Roman"/>
              </a:rPr>
              <a:t> </a:t>
            </a:r>
          </a:p>
          <a:p>
            <a:pPr marL="257153" indent="-257153" eaLnBrk="1" fontAlgn="auto" hangingPunct="1">
              <a:spcBef>
                <a:spcPts val="450"/>
              </a:spcBef>
              <a:spcAft>
                <a:spcPts val="0"/>
              </a:spcAft>
              <a:defRPr/>
            </a:pPr>
            <a:r>
              <a:rPr lang="cs-CZ" dirty="0">
                <a:solidFill>
                  <a:schemeClr val="tx1">
                    <a:lumMod val="75000"/>
                    <a:lumOff val="25000"/>
                  </a:schemeClr>
                </a:solidFill>
                <a:latin typeface="Georgia" panose="02040502050405020303" pitchFamily="18" charset="0"/>
                <a:ea typeface="Calibri"/>
                <a:cs typeface="Times New Roman"/>
              </a:rPr>
              <a:t>KAPITOLA IV: Hygiena porážky </a:t>
            </a:r>
          </a:p>
          <a:p>
            <a:pPr marL="257153" indent="-257153" eaLnBrk="1" fontAlgn="auto" hangingPunct="1">
              <a:spcBef>
                <a:spcPts val="450"/>
              </a:spcBef>
              <a:spcAft>
                <a:spcPts val="0"/>
              </a:spcAft>
              <a:defRPr/>
            </a:pPr>
            <a:r>
              <a:rPr lang="cs-CZ" dirty="0">
                <a:solidFill>
                  <a:schemeClr val="tx1">
                    <a:lumMod val="75000"/>
                    <a:lumOff val="25000"/>
                  </a:schemeClr>
                </a:solidFill>
                <a:latin typeface="Georgia" panose="02040502050405020303" pitchFamily="18" charset="0"/>
                <a:ea typeface="Calibri"/>
                <a:cs typeface="Times New Roman"/>
              </a:rPr>
              <a:t>KAPITOLA V: Hygiena při bourání/porcování a vykosťování a po nich </a:t>
            </a:r>
          </a:p>
          <a:p>
            <a:pPr marL="257153" indent="-257153" eaLnBrk="1" fontAlgn="auto" hangingPunct="1">
              <a:spcBef>
                <a:spcPts val="450"/>
              </a:spcBef>
              <a:spcAft>
                <a:spcPts val="0"/>
              </a:spcAft>
              <a:defRPr/>
            </a:pPr>
            <a:r>
              <a:rPr lang="cs-CZ" dirty="0">
                <a:solidFill>
                  <a:schemeClr val="tx1">
                    <a:lumMod val="75000"/>
                    <a:lumOff val="25000"/>
                  </a:schemeClr>
                </a:solidFill>
                <a:latin typeface="Georgia" panose="02040502050405020303" pitchFamily="18" charset="0"/>
                <a:ea typeface="Calibri"/>
                <a:cs typeface="Times New Roman"/>
              </a:rPr>
              <a:t>KAPITOLA VI: Porážka na farmě </a:t>
            </a:r>
          </a:p>
          <a:p>
            <a:pPr marL="257153" indent="-257153" eaLnBrk="1" fontAlgn="auto" hangingPunct="1">
              <a:spcBef>
                <a:spcPts val="450"/>
              </a:spcBef>
              <a:spcAft>
                <a:spcPts val="0"/>
              </a:spcAft>
              <a:defRPr/>
            </a:pPr>
            <a:r>
              <a:rPr lang="cs-CZ" dirty="0">
                <a:solidFill>
                  <a:schemeClr val="tx1">
                    <a:lumMod val="75000"/>
                    <a:lumOff val="25000"/>
                  </a:schemeClr>
                </a:solidFill>
                <a:latin typeface="Georgia" panose="02040502050405020303" pitchFamily="18" charset="0"/>
                <a:ea typeface="Calibri"/>
                <a:cs typeface="Times New Roman"/>
              </a:rPr>
              <a:t>KAPITOLA VII: Prostředky zadržující vodu </a:t>
            </a:r>
          </a:p>
        </p:txBody>
      </p:sp>
      <p:sp>
        <p:nvSpPr>
          <p:cNvPr id="5" name="Obdélník 4">
            <a:extLst>
              <a:ext uri="{FF2B5EF4-FFF2-40B4-BE49-F238E27FC236}">
                <a16:creationId xmlns:a16="http://schemas.microsoft.com/office/drawing/2014/main" id="{2A1C7493-609C-4F28-AFFE-6F46CDF54027}"/>
              </a:ext>
            </a:extLst>
          </p:cNvPr>
          <p:cNvSpPr/>
          <p:nvPr/>
        </p:nvSpPr>
        <p:spPr>
          <a:xfrm>
            <a:off x="1003258" y="464935"/>
            <a:ext cx="7352985" cy="646331"/>
          </a:xfrm>
          <a:prstGeom prst="rect">
            <a:avLst/>
          </a:prstGeom>
        </p:spPr>
        <p:txBody>
          <a:bodyPr wrap="square">
            <a:spAutoFit/>
          </a:bodyPr>
          <a:lstStyle/>
          <a:p>
            <a:pPr defTabSz="342900">
              <a:spcBef>
                <a:spcPct val="50000"/>
              </a:spcBef>
              <a:defRPr/>
            </a:pPr>
            <a:r>
              <a:rPr lang="cs-CZ" b="1" u="sng" dirty="0">
                <a:solidFill>
                  <a:srgbClr val="C00000"/>
                </a:solidFill>
                <a:effectLst>
                  <a:outerShdw blurRad="38100" dist="38100" dir="2700000" algn="tl">
                    <a:srgbClr val="000000">
                      <a:alpha val="43137"/>
                    </a:srgbClr>
                  </a:outerShdw>
                </a:effectLst>
                <a:latin typeface="Georgia" panose="02040502050405020303" pitchFamily="18" charset="0"/>
              </a:rPr>
              <a:t>Nařízení 853/2004</a:t>
            </a:r>
            <a:r>
              <a:rPr lang="cs-CZ" b="1" dirty="0">
                <a:solidFill>
                  <a:prstClr val="black"/>
                </a:solidFill>
                <a:latin typeface="Georgia" panose="02040502050405020303" pitchFamily="18" charset="0"/>
              </a:rPr>
              <a:t>, </a:t>
            </a:r>
            <a:r>
              <a:rPr lang="cs-CZ" dirty="0">
                <a:solidFill>
                  <a:prstClr val="black"/>
                </a:solidFill>
                <a:latin typeface="Georgia" panose="02040502050405020303" pitchFamily="18" charset="0"/>
              </a:rPr>
              <a:t>kterým se stanoví zvláštní hygienická pravidla pro potraviny živočišného původu</a:t>
            </a:r>
          </a:p>
        </p:txBody>
      </p:sp>
      <p:sp>
        <p:nvSpPr>
          <p:cNvPr id="6" name="Nadpis 1">
            <a:extLst>
              <a:ext uri="{FF2B5EF4-FFF2-40B4-BE49-F238E27FC236}">
                <a16:creationId xmlns:a16="http://schemas.microsoft.com/office/drawing/2014/main" id="{0E7BA0B9-67E7-4B3D-B773-5A475F533453}"/>
              </a:ext>
            </a:extLst>
          </p:cNvPr>
          <p:cNvSpPr txBox="1">
            <a:spLocks noChangeArrowheads="1"/>
          </p:cNvSpPr>
          <p:nvPr/>
        </p:nvSpPr>
        <p:spPr>
          <a:xfrm>
            <a:off x="2679192" y="1426249"/>
            <a:ext cx="3132138" cy="48577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altLang="cs-CZ" sz="1800" dirty="0">
                <a:solidFill>
                  <a:srgbClr val="005EA4"/>
                </a:solidFill>
                <a:latin typeface="Georgia" panose="02040502050405020303" pitchFamily="18" charset="0"/>
              </a:rPr>
              <a:t>Příloha III: Zvláštní požadavky</a:t>
            </a:r>
            <a:endParaRPr lang="cs-CZ" altLang="cs-CZ" sz="1800" dirty="0">
              <a:solidFill>
                <a:srgbClr val="005EA4"/>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obsah 2">
            <a:extLst>
              <a:ext uri="{FF2B5EF4-FFF2-40B4-BE49-F238E27FC236}">
                <a16:creationId xmlns:a16="http://schemas.microsoft.com/office/drawing/2014/main" id="{B7A921FD-BD76-4FD2-A87C-9E870D0433BB}"/>
              </a:ext>
            </a:extLst>
          </p:cNvPr>
          <p:cNvSpPr>
            <a:spLocks noGrp="1" noChangeArrowheads="1"/>
          </p:cNvSpPr>
          <p:nvPr>
            <p:ph idx="4294967295"/>
          </p:nvPr>
        </p:nvSpPr>
        <p:spPr>
          <a:xfrm>
            <a:off x="674074" y="1797152"/>
            <a:ext cx="8159030" cy="4752975"/>
          </a:xfrm>
        </p:spPr>
        <p:txBody>
          <a:bodyPr>
            <a:normAutofit/>
          </a:bodyPr>
          <a:lstStyle/>
          <a:p>
            <a:pPr lvl="1" eaLnBrk="1" hangingPunct="1"/>
            <a:endParaRPr lang="cs-CZ" altLang="cs-CZ" sz="1100" dirty="0">
              <a:solidFill>
                <a:srgbClr val="0070C0"/>
              </a:solidFill>
              <a:latin typeface="Georgia" panose="02040502050405020303" pitchFamily="18" charset="0"/>
            </a:endParaRPr>
          </a:p>
          <a:p>
            <a:pPr lvl="1" eaLnBrk="1" hangingPunct="1"/>
            <a:r>
              <a:rPr lang="cs-CZ" altLang="cs-CZ" sz="1600" dirty="0">
                <a:solidFill>
                  <a:srgbClr val="0070C0"/>
                </a:solidFill>
                <a:latin typeface="Georgia" panose="02040502050405020303" pitchFamily="18" charset="0"/>
              </a:rPr>
              <a:t>Oddíl III Maso farmové zvěře</a:t>
            </a:r>
          </a:p>
          <a:p>
            <a:pPr lvl="1" eaLnBrk="1" hangingPunct="1"/>
            <a:r>
              <a:rPr lang="cs-CZ" altLang="cs-CZ" sz="1600" dirty="0">
                <a:solidFill>
                  <a:srgbClr val="0070C0"/>
                </a:solidFill>
                <a:latin typeface="Georgia" panose="02040502050405020303" pitchFamily="18" charset="0"/>
              </a:rPr>
              <a:t>Oddíl IV Maso volně žijící zvěře</a:t>
            </a:r>
          </a:p>
          <a:p>
            <a:pPr lvl="1" eaLnBrk="1" hangingPunct="1"/>
            <a:r>
              <a:rPr lang="cs-CZ" altLang="cs-CZ" sz="1600" dirty="0">
                <a:solidFill>
                  <a:srgbClr val="0070C0"/>
                </a:solidFill>
                <a:latin typeface="Georgia" panose="02040502050405020303" pitchFamily="18" charset="0"/>
              </a:rPr>
              <a:t>Oddíl V Mleté maso, masné polotovary a strojně oddělené maso</a:t>
            </a:r>
          </a:p>
          <a:p>
            <a:pPr lvl="1" eaLnBrk="1" hangingPunct="1"/>
            <a:r>
              <a:rPr lang="cs-CZ" altLang="cs-CZ" sz="1600" dirty="0">
                <a:solidFill>
                  <a:srgbClr val="0070C0"/>
                </a:solidFill>
                <a:latin typeface="Georgia" panose="02040502050405020303" pitchFamily="18" charset="0"/>
              </a:rPr>
              <a:t>Oddíl VI Masné výrobky</a:t>
            </a:r>
          </a:p>
          <a:p>
            <a:pPr lvl="1" eaLnBrk="1" hangingPunct="1"/>
            <a:r>
              <a:rPr lang="cs-CZ" altLang="cs-CZ" sz="1600" dirty="0">
                <a:solidFill>
                  <a:srgbClr val="0070C0"/>
                </a:solidFill>
                <a:latin typeface="Georgia" panose="02040502050405020303" pitchFamily="18" charset="0"/>
              </a:rPr>
              <a:t>Oddíl VII Živí mlži</a:t>
            </a:r>
          </a:p>
          <a:p>
            <a:pPr lvl="1" eaLnBrk="1" hangingPunct="1"/>
            <a:r>
              <a:rPr lang="cs-CZ" altLang="cs-CZ" sz="1600" dirty="0">
                <a:solidFill>
                  <a:srgbClr val="0070C0"/>
                </a:solidFill>
                <a:latin typeface="Georgia" panose="02040502050405020303" pitchFamily="18" charset="0"/>
              </a:rPr>
              <a:t>Oddíl VIII Produkty rybolovu</a:t>
            </a:r>
          </a:p>
          <a:p>
            <a:pPr lvl="1" eaLnBrk="1" hangingPunct="1"/>
            <a:r>
              <a:rPr lang="cs-CZ" altLang="cs-CZ" sz="1600" dirty="0">
                <a:solidFill>
                  <a:srgbClr val="0070C0"/>
                </a:solidFill>
                <a:latin typeface="Georgia" panose="02040502050405020303" pitchFamily="18" charset="0"/>
              </a:rPr>
              <a:t>Oddíl IX Syrové mléko, mlezivo, mléčné výrobky a výrobky z mleziva</a:t>
            </a:r>
          </a:p>
          <a:p>
            <a:pPr lvl="1" eaLnBrk="1" hangingPunct="1"/>
            <a:r>
              <a:rPr lang="cs-CZ" altLang="cs-CZ" sz="1600" dirty="0">
                <a:solidFill>
                  <a:srgbClr val="0070C0"/>
                </a:solidFill>
                <a:latin typeface="Georgia" panose="02040502050405020303" pitchFamily="18" charset="0"/>
              </a:rPr>
              <a:t>Oddíl X Vejce a vaječné výrobky</a:t>
            </a:r>
          </a:p>
          <a:p>
            <a:pPr lvl="1" eaLnBrk="1" hangingPunct="1"/>
            <a:r>
              <a:rPr lang="cs-CZ" altLang="cs-CZ" sz="1600" dirty="0">
                <a:solidFill>
                  <a:srgbClr val="0070C0"/>
                </a:solidFill>
                <a:latin typeface="Georgia" panose="02040502050405020303" pitchFamily="18" charset="0"/>
              </a:rPr>
              <a:t>Oddíl XI Žabí stehýnka a hlemýždi</a:t>
            </a:r>
          </a:p>
          <a:p>
            <a:pPr lvl="1" eaLnBrk="1" hangingPunct="1"/>
            <a:r>
              <a:rPr lang="cs-CZ" altLang="cs-CZ" sz="1600" dirty="0">
                <a:solidFill>
                  <a:srgbClr val="0070C0"/>
                </a:solidFill>
                <a:latin typeface="Georgia" panose="02040502050405020303" pitchFamily="18" charset="0"/>
              </a:rPr>
              <a:t>Oddíl XII Tavené živočišné tuky a škvarky</a:t>
            </a:r>
          </a:p>
          <a:p>
            <a:pPr lvl="1" eaLnBrk="1" hangingPunct="1"/>
            <a:r>
              <a:rPr lang="cs-CZ" altLang="cs-CZ" sz="1600" dirty="0">
                <a:solidFill>
                  <a:srgbClr val="0070C0"/>
                </a:solidFill>
                <a:latin typeface="Georgia" panose="02040502050405020303" pitchFamily="18" charset="0"/>
              </a:rPr>
              <a:t>Oddíl XIII Opracované žaludky, močové měchýře a střeva</a:t>
            </a:r>
          </a:p>
          <a:p>
            <a:pPr lvl="1" eaLnBrk="1" hangingPunct="1"/>
            <a:r>
              <a:rPr lang="cs-CZ" altLang="cs-CZ" sz="1600" dirty="0">
                <a:solidFill>
                  <a:srgbClr val="0070C0"/>
                </a:solidFill>
                <a:latin typeface="Georgia" panose="02040502050405020303" pitchFamily="18" charset="0"/>
              </a:rPr>
              <a:t>Oddíl XIV Želatina</a:t>
            </a:r>
          </a:p>
          <a:p>
            <a:pPr lvl="1" eaLnBrk="1" hangingPunct="1"/>
            <a:r>
              <a:rPr lang="cs-CZ" altLang="cs-CZ" sz="1600" dirty="0">
                <a:solidFill>
                  <a:srgbClr val="0070C0"/>
                </a:solidFill>
                <a:latin typeface="Georgia" panose="02040502050405020303" pitchFamily="18" charset="0"/>
              </a:rPr>
              <a:t>Oddíl XV Kolagen</a:t>
            </a:r>
          </a:p>
        </p:txBody>
      </p:sp>
      <p:sp>
        <p:nvSpPr>
          <p:cNvPr id="4" name="Obdélník 3">
            <a:extLst>
              <a:ext uri="{FF2B5EF4-FFF2-40B4-BE49-F238E27FC236}">
                <a16:creationId xmlns:a16="http://schemas.microsoft.com/office/drawing/2014/main" id="{4E2B45C0-6BC4-425D-A77B-D1F35A90B3C3}"/>
              </a:ext>
            </a:extLst>
          </p:cNvPr>
          <p:cNvSpPr/>
          <p:nvPr/>
        </p:nvSpPr>
        <p:spPr>
          <a:xfrm>
            <a:off x="1003258" y="464935"/>
            <a:ext cx="7352985" cy="646331"/>
          </a:xfrm>
          <a:prstGeom prst="rect">
            <a:avLst/>
          </a:prstGeom>
        </p:spPr>
        <p:txBody>
          <a:bodyPr wrap="square">
            <a:spAutoFit/>
          </a:bodyPr>
          <a:lstStyle/>
          <a:p>
            <a:pPr defTabSz="342900">
              <a:spcBef>
                <a:spcPct val="50000"/>
              </a:spcBef>
              <a:defRPr/>
            </a:pPr>
            <a:r>
              <a:rPr lang="cs-CZ" b="1" u="sng" dirty="0">
                <a:solidFill>
                  <a:srgbClr val="C00000"/>
                </a:solidFill>
                <a:effectLst>
                  <a:outerShdw blurRad="38100" dist="38100" dir="2700000" algn="tl">
                    <a:srgbClr val="000000">
                      <a:alpha val="43137"/>
                    </a:srgbClr>
                  </a:outerShdw>
                </a:effectLst>
                <a:latin typeface="Georgia" panose="02040502050405020303" pitchFamily="18" charset="0"/>
              </a:rPr>
              <a:t>Nařízení 853/2004</a:t>
            </a:r>
            <a:r>
              <a:rPr lang="cs-CZ" b="1" dirty="0">
                <a:solidFill>
                  <a:prstClr val="black"/>
                </a:solidFill>
                <a:latin typeface="Georgia" panose="02040502050405020303" pitchFamily="18" charset="0"/>
              </a:rPr>
              <a:t>, </a:t>
            </a:r>
            <a:r>
              <a:rPr lang="cs-CZ" dirty="0">
                <a:solidFill>
                  <a:prstClr val="black"/>
                </a:solidFill>
                <a:latin typeface="Georgia" panose="02040502050405020303" pitchFamily="18" charset="0"/>
              </a:rPr>
              <a:t>kterým se stanoví zvláštní hygienická pravidla pro potraviny živočišného původu</a:t>
            </a:r>
          </a:p>
        </p:txBody>
      </p:sp>
      <p:sp>
        <p:nvSpPr>
          <p:cNvPr id="5" name="Nadpis 1">
            <a:extLst>
              <a:ext uri="{FF2B5EF4-FFF2-40B4-BE49-F238E27FC236}">
                <a16:creationId xmlns:a16="http://schemas.microsoft.com/office/drawing/2014/main" id="{F06D75B4-CD47-4314-BAF9-B20EC3D43A35}"/>
              </a:ext>
            </a:extLst>
          </p:cNvPr>
          <p:cNvSpPr txBox="1">
            <a:spLocks noChangeArrowheads="1"/>
          </p:cNvSpPr>
          <p:nvPr/>
        </p:nvSpPr>
        <p:spPr>
          <a:xfrm>
            <a:off x="2679192" y="1426249"/>
            <a:ext cx="3132138" cy="48577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altLang="cs-CZ" sz="1800" dirty="0">
                <a:solidFill>
                  <a:srgbClr val="005EA4"/>
                </a:solidFill>
                <a:latin typeface="Georgia" panose="02040502050405020303" pitchFamily="18" charset="0"/>
              </a:rPr>
              <a:t>Příloha III: Zvláštní požadavky</a:t>
            </a:r>
            <a:endParaRPr lang="cs-CZ" altLang="cs-CZ" sz="1800" dirty="0">
              <a:solidFill>
                <a:srgbClr val="005EA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a:extLst>
              <a:ext uri="{FF2B5EF4-FFF2-40B4-BE49-F238E27FC236}">
                <a16:creationId xmlns:a16="http://schemas.microsoft.com/office/drawing/2014/main" id="{BDA7FDD0-F135-449F-8B67-234185D8BBB0}"/>
              </a:ext>
            </a:extLst>
          </p:cNvPr>
          <p:cNvSpPr txBox="1">
            <a:spLocks noChangeArrowheads="1"/>
          </p:cNvSpPr>
          <p:nvPr/>
        </p:nvSpPr>
        <p:spPr bwMode="auto">
          <a:xfrm>
            <a:off x="763461" y="1586205"/>
            <a:ext cx="7617077" cy="3947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4" tIns="34287" rIns="68574" bIns="34287">
            <a:spAutoFit/>
          </a:bodyPr>
          <a:lstStyle/>
          <a:p>
            <a:pPr marL="257153" indent="-257153" defTabSz="342900">
              <a:buFont typeface="Arial" panose="020B0604020202020204" pitchFamily="34" charset="0"/>
              <a:buChar char="•"/>
              <a:defRPr/>
            </a:pPr>
            <a:r>
              <a:rPr lang="cs-CZ" b="1" dirty="0">
                <a:solidFill>
                  <a:prstClr val="black"/>
                </a:solidFill>
                <a:latin typeface="Georgia" panose="02040502050405020303" pitchFamily="18" charset="0"/>
              </a:rPr>
              <a:t>vztahuje</a:t>
            </a:r>
            <a:r>
              <a:rPr lang="cs-CZ" dirty="0">
                <a:solidFill>
                  <a:prstClr val="black"/>
                </a:solidFill>
                <a:latin typeface="Georgia" panose="02040502050405020303" pitchFamily="18" charset="0"/>
              </a:rPr>
              <a:t> se na všechny fáze produkce, zpracování a distribuce potravin a na jejich vývoz a bez dotčení zvláštních požadavků vztahujících se k hygieně potravin</a:t>
            </a:r>
          </a:p>
          <a:p>
            <a:pPr defTabSz="342900">
              <a:defRPr/>
            </a:pPr>
            <a:endParaRPr lang="cs-CZ" dirty="0">
              <a:solidFill>
                <a:prstClr val="black"/>
              </a:solidFill>
              <a:latin typeface="Georgia" panose="02040502050405020303" pitchFamily="18" charset="0"/>
            </a:endParaRPr>
          </a:p>
          <a:p>
            <a:pPr marL="257153" indent="-257153" defTabSz="342900">
              <a:buFont typeface="Arial" pitchFamily="34" charset="0"/>
              <a:buChar char="•"/>
              <a:defRPr/>
            </a:pPr>
            <a:r>
              <a:rPr lang="cs-CZ" b="1" dirty="0">
                <a:solidFill>
                  <a:prstClr val="black"/>
                </a:solidFill>
                <a:latin typeface="Georgia" panose="02040502050405020303" pitchFamily="18" charset="0"/>
              </a:rPr>
              <a:t>nevztahuje</a:t>
            </a:r>
            <a:r>
              <a:rPr lang="cs-CZ" dirty="0">
                <a:solidFill>
                  <a:prstClr val="black"/>
                </a:solidFill>
                <a:latin typeface="Georgia" panose="02040502050405020303" pitchFamily="18" charset="0"/>
              </a:rPr>
              <a:t> se na</a:t>
            </a:r>
          </a:p>
          <a:p>
            <a:pPr marL="600023" lvl="1" indent="-257153" defTabSz="342900">
              <a:buFont typeface="Arial" pitchFamily="34" charset="0"/>
              <a:buChar char="•"/>
              <a:defRPr/>
            </a:pPr>
            <a:r>
              <a:rPr lang="cs-CZ" dirty="0">
                <a:solidFill>
                  <a:prstClr val="black"/>
                </a:solidFill>
                <a:latin typeface="Georgia" panose="02040502050405020303" pitchFamily="18" charset="0"/>
              </a:rPr>
              <a:t>prvovýrobu pro soukromé domácí použití</a:t>
            </a:r>
          </a:p>
          <a:p>
            <a:pPr marL="600023" lvl="1" indent="-257153" defTabSz="342900">
              <a:buFont typeface="Arial" pitchFamily="34" charset="0"/>
              <a:buChar char="•"/>
              <a:defRPr/>
            </a:pPr>
            <a:r>
              <a:rPr lang="cs-CZ" dirty="0">
                <a:solidFill>
                  <a:prstClr val="black"/>
                </a:solidFill>
                <a:latin typeface="Georgia" panose="02040502050405020303" pitchFamily="18" charset="0"/>
              </a:rPr>
              <a:t>domácí přípravu, manipulaci nebo skladování potravin k soukromé domácí spotřebě</a:t>
            </a:r>
          </a:p>
          <a:p>
            <a:pPr marL="600023" lvl="1" indent="-257153" defTabSz="342900">
              <a:buFont typeface="Arial" pitchFamily="34" charset="0"/>
              <a:buChar char="•"/>
              <a:defRPr/>
            </a:pPr>
            <a:r>
              <a:rPr lang="cs-CZ" dirty="0">
                <a:solidFill>
                  <a:prstClr val="black"/>
                </a:solidFill>
                <a:latin typeface="Georgia" panose="02040502050405020303" pitchFamily="18" charset="0"/>
              </a:rPr>
              <a:t>přímé dodání malého množství produktů prvovýroby výrobcem konečnému spotřebiteli nebo místnímu maloobchodu přímo zásobujících konečného spotřebitele</a:t>
            </a:r>
          </a:p>
          <a:p>
            <a:pPr marL="600023" lvl="1" indent="-257153" defTabSz="342900">
              <a:buFont typeface="Arial" pitchFamily="34" charset="0"/>
              <a:buChar char="•"/>
              <a:defRPr/>
            </a:pPr>
            <a:r>
              <a:rPr lang="cs-CZ" dirty="0">
                <a:solidFill>
                  <a:prstClr val="black"/>
                </a:solidFill>
                <a:latin typeface="Georgia" panose="02040502050405020303" pitchFamily="18" charset="0"/>
              </a:rPr>
              <a:t>sběrná střediska nebo koželužny, na které se vztahuje definice potravinářského podniku pouze proto, že zachází se surovinou k produkci želatiny nebo kolagenu</a:t>
            </a:r>
          </a:p>
        </p:txBody>
      </p:sp>
      <p:sp>
        <p:nvSpPr>
          <p:cNvPr id="3" name="Nadpis 1">
            <a:extLst>
              <a:ext uri="{FF2B5EF4-FFF2-40B4-BE49-F238E27FC236}">
                <a16:creationId xmlns:a16="http://schemas.microsoft.com/office/drawing/2014/main" id="{6B5DEF9F-1A9E-4D6D-B19F-071D3A942ADF}"/>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5D6E96-B38B-4B7D-A7AA-DD5E90D46308}"/>
              </a:ext>
            </a:extLst>
          </p:cNvPr>
          <p:cNvSpPr>
            <a:spLocks noGrp="1"/>
          </p:cNvSpPr>
          <p:nvPr>
            <p:ph type="title" idx="4294967295"/>
          </p:nvPr>
        </p:nvSpPr>
        <p:spPr>
          <a:xfrm>
            <a:off x="491686" y="238640"/>
            <a:ext cx="7664762" cy="1142104"/>
          </a:xfrm>
        </p:spPr>
        <p:txBody>
          <a:bodyPr>
            <a:normAutofit/>
          </a:bodyPr>
          <a:lstStyle/>
          <a:p>
            <a:pPr algn="just" eaLnBrk="1" fontAlgn="auto" hangingPunct="1">
              <a:spcAft>
                <a:spcPts val="0"/>
              </a:spcAft>
              <a:defRPr/>
            </a:pPr>
            <a:r>
              <a:rPr lang="cs-CZ" sz="1600" b="1" u="sng" dirty="0">
                <a:solidFill>
                  <a:srgbClr val="C00000"/>
                </a:solidFill>
                <a:effectLst>
                  <a:outerShdw blurRad="38100" dist="38100" dir="2700000" algn="tl">
                    <a:srgbClr val="000000">
                      <a:alpha val="43137"/>
                    </a:srgbClr>
                  </a:outerShdw>
                </a:effectLst>
                <a:latin typeface="Georgia" panose="02040502050405020303" pitchFamily="18" charset="0"/>
              </a:rPr>
              <a:t>Nařízení č. 625/2017 </a:t>
            </a:r>
            <a:r>
              <a:rPr lang="cs-CZ" sz="1600" dirty="0">
                <a:solidFill>
                  <a:srgbClr val="000000"/>
                </a:solidFill>
                <a:latin typeface="Georgia" panose="02040502050405020303" pitchFamily="18" charset="0"/>
              </a:rPr>
              <a:t>o úředních kontrolách a jiných úředních činnostech prováděných s cílem zajistit uplatňování potravinového a krmivového práva a pravidel týkajících se zdraví zvířat a dobrých životních podmínek zvířat, zdraví rostlin a přípravků na ochranu rostlin, o změně.. a o zrušení.. (</a:t>
            </a:r>
            <a:r>
              <a:rPr lang="cs-CZ" sz="1600" b="1" u="sng" dirty="0">
                <a:solidFill>
                  <a:srgbClr val="0070C0"/>
                </a:solidFill>
                <a:latin typeface="Georgia" panose="02040502050405020303" pitchFamily="18" charset="0"/>
              </a:rPr>
              <a:t>nařízení o úředních kontrolách</a:t>
            </a:r>
            <a:r>
              <a:rPr lang="cs-CZ" sz="1600" dirty="0">
                <a:solidFill>
                  <a:srgbClr val="000000"/>
                </a:solidFill>
                <a:latin typeface="Georgia" panose="02040502050405020303" pitchFamily="18" charset="0"/>
              </a:rPr>
              <a:t>)</a:t>
            </a:r>
            <a:endParaRPr lang="cs-CZ" sz="1600" dirty="0">
              <a:solidFill>
                <a:schemeClr val="tx1">
                  <a:lumMod val="75000"/>
                  <a:lumOff val="25000"/>
                </a:schemeClr>
              </a:solidFill>
            </a:endParaRPr>
          </a:p>
        </p:txBody>
      </p:sp>
      <p:sp>
        <p:nvSpPr>
          <p:cNvPr id="101379" name="Zástupný symbol pro obsah 2">
            <a:extLst>
              <a:ext uri="{FF2B5EF4-FFF2-40B4-BE49-F238E27FC236}">
                <a16:creationId xmlns:a16="http://schemas.microsoft.com/office/drawing/2014/main" id="{8C219928-0C2C-4E60-9DE3-BE688A013B56}"/>
              </a:ext>
            </a:extLst>
          </p:cNvPr>
          <p:cNvSpPr>
            <a:spLocks noGrp="1" noChangeArrowheads="1"/>
          </p:cNvSpPr>
          <p:nvPr>
            <p:ph idx="4294967295"/>
          </p:nvPr>
        </p:nvSpPr>
        <p:spPr>
          <a:xfrm>
            <a:off x="851604" y="1663642"/>
            <a:ext cx="7304844" cy="4279958"/>
          </a:xfrm>
        </p:spPr>
        <p:txBody>
          <a:bodyPr rtlCol="0">
            <a:normAutofit/>
          </a:bodyPr>
          <a:lstStyle/>
          <a:p>
            <a:pPr eaLnBrk="1" fontAlgn="auto" hangingPunct="1">
              <a:buFont typeface="Wingdings" panose="05000000000000000000" pitchFamily="2" charset="2"/>
              <a:buChar char="Ø"/>
              <a:defRPr/>
            </a:pPr>
            <a:r>
              <a:rPr lang="cs-CZ" altLang="cs-CZ" sz="1350" dirty="0">
                <a:solidFill>
                  <a:schemeClr val="tx1">
                    <a:lumMod val="75000"/>
                    <a:lumOff val="25000"/>
                  </a:schemeClr>
                </a:solidFill>
                <a:latin typeface="Georgia" panose="02040502050405020303" pitchFamily="18" charset="0"/>
              </a:rPr>
              <a:t>  </a:t>
            </a:r>
            <a:r>
              <a:rPr lang="cs-CZ" altLang="cs-CZ" sz="1600" dirty="0">
                <a:solidFill>
                  <a:schemeClr val="tx1">
                    <a:lumMod val="75000"/>
                    <a:lumOff val="25000"/>
                  </a:schemeClr>
                </a:solidFill>
                <a:latin typeface="Georgia" panose="02040502050405020303" pitchFamily="18" charset="0"/>
              </a:rPr>
              <a:t>potraviny a bezpečnost potravin</a:t>
            </a:r>
          </a:p>
          <a:p>
            <a:pPr eaLnBrk="1" fontAlgn="auto" hangingPunct="1">
              <a:buFont typeface="Wingdings" panose="05000000000000000000" pitchFamily="2" charset="2"/>
              <a:buChar char="Ø"/>
              <a:defRPr/>
            </a:pPr>
            <a:r>
              <a:rPr lang="cs-CZ" altLang="cs-CZ" sz="1600" dirty="0">
                <a:solidFill>
                  <a:schemeClr val="tx1">
                    <a:lumMod val="75000"/>
                    <a:lumOff val="25000"/>
                  </a:schemeClr>
                </a:solidFill>
                <a:latin typeface="Georgia" panose="02040502050405020303" pitchFamily="18" charset="0"/>
              </a:rPr>
              <a:t> GMO – do ŽP pro účely produkce potravin a  krmiv</a:t>
            </a:r>
          </a:p>
          <a:p>
            <a:pPr eaLnBrk="1" fontAlgn="auto" hangingPunct="1">
              <a:buFont typeface="Wingdings" panose="05000000000000000000" pitchFamily="2" charset="2"/>
              <a:buChar char="Ø"/>
              <a:defRPr/>
            </a:pPr>
            <a:r>
              <a:rPr lang="cs-CZ" altLang="cs-CZ" sz="1600" dirty="0">
                <a:solidFill>
                  <a:schemeClr val="tx1">
                    <a:lumMod val="75000"/>
                    <a:lumOff val="25000"/>
                  </a:schemeClr>
                </a:solidFill>
                <a:latin typeface="Georgia" panose="02040502050405020303" pitchFamily="18" charset="0"/>
              </a:rPr>
              <a:t> krmiva a bezpečnost krmiv</a:t>
            </a:r>
          </a:p>
          <a:p>
            <a:pPr eaLnBrk="1" fontAlgn="auto" hangingPunct="1">
              <a:buFont typeface="Wingdings" panose="05000000000000000000" pitchFamily="2" charset="2"/>
              <a:buChar char="Ø"/>
              <a:defRPr/>
            </a:pPr>
            <a:r>
              <a:rPr lang="cs-CZ" altLang="cs-CZ" sz="1600" dirty="0">
                <a:solidFill>
                  <a:schemeClr val="tx1">
                    <a:lumMod val="75000"/>
                    <a:lumOff val="25000"/>
                  </a:schemeClr>
                </a:solidFill>
                <a:latin typeface="Georgia" panose="02040502050405020303" pitchFamily="18" charset="0"/>
              </a:rPr>
              <a:t> zdraví zvířat</a:t>
            </a:r>
          </a:p>
          <a:p>
            <a:pPr eaLnBrk="1" fontAlgn="auto" hangingPunct="1">
              <a:buFont typeface="Wingdings" panose="05000000000000000000" pitchFamily="2" charset="2"/>
              <a:buChar char="Ø"/>
              <a:defRPr/>
            </a:pPr>
            <a:r>
              <a:rPr lang="cs-CZ" altLang="cs-CZ" sz="1600" dirty="0">
                <a:solidFill>
                  <a:schemeClr val="tx1">
                    <a:lumMod val="75000"/>
                    <a:lumOff val="25000"/>
                  </a:schemeClr>
                </a:solidFill>
                <a:latin typeface="Georgia" panose="02040502050405020303" pitchFamily="18" charset="0"/>
              </a:rPr>
              <a:t> minimalizace rizik pro zdraví lidí a zvířat která představují VŽP</a:t>
            </a:r>
          </a:p>
          <a:p>
            <a:pPr eaLnBrk="1" fontAlgn="auto" hangingPunct="1">
              <a:buFont typeface="Wingdings" panose="05000000000000000000" pitchFamily="2" charset="2"/>
              <a:buChar char="Ø"/>
              <a:defRPr/>
            </a:pPr>
            <a:r>
              <a:rPr lang="cs-CZ" altLang="cs-CZ" sz="1600" dirty="0">
                <a:solidFill>
                  <a:schemeClr val="tx1">
                    <a:lumMod val="75000"/>
                    <a:lumOff val="25000"/>
                  </a:schemeClr>
                </a:solidFill>
                <a:latin typeface="Georgia" panose="02040502050405020303" pitchFamily="18" charset="0"/>
              </a:rPr>
              <a:t> dobré životní podmínky zvířat</a:t>
            </a:r>
          </a:p>
          <a:p>
            <a:pPr eaLnBrk="1" fontAlgn="auto" hangingPunct="1">
              <a:buFont typeface="Wingdings" panose="05000000000000000000" pitchFamily="2" charset="2"/>
              <a:buChar char="Ø"/>
              <a:defRPr/>
            </a:pPr>
            <a:r>
              <a:rPr lang="cs-CZ" altLang="cs-CZ" sz="1600" dirty="0">
                <a:solidFill>
                  <a:schemeClr val="tx1">
                    <a:lumMod val="75000"/>
                    <a:lumOff val="25000"/>
                  </a:schemeClr>
                </a:solidFill>
                <a:latin typeface="Georgia" panose="02040502050405020303" pitchFamily="18" charset="0"/>
              </a:rPr>
              <a:t> opatření proti škodlivým organismům rostlin</a:t>
            </a:r>
          </a:p>
          <a:p>
            <a:pPr eaLnBrk="1" fontAlgn="auto" hangingPunct="1">
              <a:buFont typeface="Wingdings" panose="05000000000000000000" pitchFamily="2" charset="2"/>
              <a:buChar char="Ø"/>
              <a:defRPr/>
            </a:pPr>
            <a:r>
              <a:rPr lang="cs-CZ" altLang="cs-CZ" sz="1600" dirty="0">
                <a:solidFill>
                  <a:schemeClr val="tx1">
                    <a:lumMod val="75000"/>
                    <a:lumOff val="25000"/>
                  </a:schemeClr>
                </a:solidFill>
                <a:latin typeface="Georgia" panose="02040502050405020303" pitchFamily="18" charset="0"/>
              </a:rPr>
              <a:t> přípravky na ochranu rostlin a na udržitelné používání pesticidů</a:t>
            </a:r>
          </a:p>
          <a:p>
            <a:pPr eaLnBrk="1" fontAlgn="auto" hangingPunct="1">
              <a:buFont typeface="Wingdings" panose="05000000000000000000" pitchFamily="2" charset="2"/>
              <a:buChar char="Ø"/>
              <a:defRPr/>
            </a:pPr>
            <a:r>
              <a:rPr lang="cs-CZ" altLang="cs-CZ" sz="1600" dirty="0">
                <a:solidFill>
                  <a:schemeClr val="tx1">
                    <a:lumMod val="75000"/>
                    <a:lumOff val="25000"/>
                  </a:schemeClr>
                </a:solidFill>
                <a:latin typeface="Georgia" panose="02040502050405020303" pitchFamily="18" charset="0"/>
              </a:rPr>
              <a:t> ekologická produkce a označování ekologických produktů</a:t>
            </a:r>
          </a:p>
          <a:p>
            <a:pPr eaLnBrk="1" fontAlgn="auto" hangingPunct="1">
              <a:buFont typeface="Wingdings" panose="05000000000000000000" pitchFamily="2" charset="2"/>
              <a:buChar char="Ø"/>
              <a:defRPr/>
            </a:pPr>
            <a:r>
              <a:rPr lang="cs-CZ" altLang="cs-CZ" sz="1600" dirty="0">
                <a:solidFill>
                  <a:schemeClr val="tx1">
                    <a:lumMod val="75000"/>
                    <a:lumOff val="25000"/>
                  </a:schemeClr>
                </a:solidFill>
                <a:latin typeface="Georgia" panose="02040502050405020303" pitchFamily="18" charset="0"/>
              </a:rPr>
              <a:t> chráněné označení původu, chráněné zeměpisné označení a zaručené tradiční speciality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id="{DBE8ED0C-CAF0-4F97-BDDB-BD6DB4DF6A7E}"/>
              </a:ext>
            </a:extLst>
          </p:cNvPr>
          <p:cNvSpPr txBox="1">
            <a:spLocks noChangeArrowheads="1"/>
          </p:cNvSpPr>
          <p:nvPr/>
        </p:nvSpPr>
        <p:spPr bwMode="auto">
          <a:xfrm>
            <a:off x="772766" y="1762841"/>
            <a:ext cx="7102602"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342900">
              <a:spcBef>
                <a:spcPct val="50000"/>
              </a:spcBef>
              <a:spcAft>
                <a:spcPct val="50000"/>
              </a:spcAft>
              <a:defRPr/>
            </a:pPr>
            <a:r>
              <a:rPr lang="cs-CZ" sz="2400" b="1" dirty="0">
                <a:solidFill>
                  <a:srgbClr val="005EA4"/>
                </a:solidFill>
                <a:effectLst>
                  <a:outerShdw blurRad="38100" dist="38100" dir="2700000" algn="tl">
                    <a:srgbClr val="000000">
                      <a:alpha val="43137"/>
                    </a:srgbClr>
                  </a:outerShdw>
                </a:effectLst>
                <a:latin typeface="Georgia" panose="02040502050405020303" pitchFamily="18" charset="0"/>
              </a:rPr>
              <a:t>Úřední kontroly</a:t>
            </a:r>
          </a:p>
          <a:p>
            <a:pPr marL="285750" indent="-285750" defTabSz="342900">
              <a:spcAft>
                <a:spcPct val="50000"/>
              </a:spcAft>
              <a:buClr>
                <a:schemeClr val="accent2"/>
              </a:buClr>
              <a:buFont typeface="Wingdings" panose="05000000000000000000" pitchFamily="2" charset="2"/>
              <a:buChar char="Ø"/>
              <a:defRPr/>
            </a:pPr>
            <a:r>
              <a:rPr lang="cs-CZ" sz="1400" dirty="0">
                <a:solidFill>
                  <a:prstClr val="black"/>
                </a:solidFill>
                <a:latin typeface="Georgia" panose="02040502050405020303" pitchFamily="18" charset="0"/>
              </a:rPr>
              <a:t>činnosti prováděné buď příslušnými orgány nebo pověřenými subjekty za účelem ověření zda </a:t>
            </a:r>
          </a:p>
          <a:p>
            <a:pPr marL="742950" lvl="1" indent="-285750" defTabSz="342900">
              <a:spcAft>
                <a:spcPct val="50000"/>
              </a:spcAft>
              <a:buClr>
                <a:schemeClr val="accent2"/>
              </a:buClr>
              <a:buFont typeface="Wingdings" panose="05000000000000000000" pitchFamily="2" charset="2"/>
              <a:buChar char="Ø"/>
              <a:defRPr/>
            </a:pPr>
            <a:r>
              <a:rPr lang="cs-CZ" sz="1400" dirty="0">
                <a:solidFill>
                  <a:prstClr val="black"/>
                </a:solidFill>
                <a:latin typeface="Georgia" panose="02040502050405020303" pitchFamily="18" charset="0"/>
              </a:rPr>
              <a:t>provozovatelé dodržují stanovená pravidla </a:t>
            </a:r>
          </a:p>
          <a:p>
            <a:pPr marL="742950" lvl="1" indent="-285750" defTabSz="342900">
              <a:spcAft>
                <a:spcPct val="50000"/>
              </a:spcAft>
              <a:buClr>
                <a:schemeClr val="accent2"/>
              </a:buClr>
              <a:buFont typeface="Wingdings" panose="05000000000000000000" pitchFamily="2" charset="2"/>
              <a:buChar char="Ø"/>
              <a:defRPr/>
            </a:pPr>
            <a:r>
              <a:rPr lang="cs-CZ" sz="1400" dirty="0">
                <a:solidFill>
                  <a:prstClr val="black"/>
                </a:solidFill>
                <a:latin typeface="Georgia" panose="02040502050405020303" pitchFamily="18" charset="0"/>
              </a:rPr>
              <a:t>zda zvířata nebo zboží splňují stanovené požadavky, včetně požadavků na vydání úředního osvědčení nebo úředního potvrzení</a:t>
            </a:r>
          </a:p>
          <a:p>
            <a:pPr marL="0" lvl="1" defTabSz="342900">
              <a:spcAft>
                <a:spcPct val="50000"/>
              </a:spcAft>
              <a:buClr>
                <a:schemeClr val="accent2"/>
              </a:buClr>
              <a:defRPr/>
            </a:pPr>
            <a:r>
              <a:rPr lang="cs-CZ" sz="1400" b="1" dirty="0">
                <a:solidFill>
                  <a:prstClr val="black"/>
                </a:solidFill>
                <a:latin typeface="Georgia" panose="02040502050405020303" pitchFamily="18" charset="0"/>
              </a:rPr>
              <a:t>Definice</a:t>
            </a:r>
            <a:r>
              <a:rPr lang="cs-CZ" sz="1400" dirty="0">
                <a:solidFill>
                  <a:prstClr val="black"/>
                </a:solidFill>
                <a:latin typeface="Georgia" panose="02040502050405020303" pitchFamily="18" charset="0"/>
              </a:rPr>
              <a:t>: </a:t>
            </a:r>
          </a:p>
          <a:p>
            <a:pPr marL="285750" indent="-285750" defTabSz="342900">
              <a:spcAft>
                <a:spcPct val="50000"/>
              </a:spcAft>
              <a:buClr>
                <a:schemeClr val="accent2"/>
              </a:buClr>
              <a:buFont typeface="Wingdings" panose="05000000000000000000" pitchFamily="2" charset="2"/>
              <a:buChar char="Ø"/>
              <a:defRPr/>
            </a:pPr>
            <a:r>
              <a:rPr lang="cs-CZ" sz="1400" dirty="0">
                <a:solidFill>
                  <a:prstClr val="black"/>
                </a:solidFill>
                <a:latin typeface="Georgia" panose="02040502050405020303" pitchFamily="18" charset="0"/>
              </a:rPr>
              <a:t>příslušný orgán – ústřední orgán členského státu odpovědný za organizaci úředních kontrol a jiných úředních činností v souladu s tímto nařízením nebo jakýkoliv jiný orgán, kterému byla tato odpovědnost svěřena</a:t>
            </a:r>
          </a:p>
          <a:p>
            <a:pPr marL="285750" indent="-285750" defTabSz="342900">
              <a:spcAft>
                <a:spcPct val="50000"/>
              </a:spcAft>
              <a:buClr>
                <a:schemeClr val="accent2"/>
              </a:buClr>
              <a:buFont typeface="Wingdings" panose="05000000000000000000" pitchFamily="2" charset="2"/>
              <a:buChar char="Ø"/>
              <a:defRPr/>
            </a:pPr>
            <a:r>
              <a:rPr lang="cs-CZ" sz="1400" dirty="0">
                <a:solidFill>
                  <a:prstClr val="black"/>
                </a:solidFill>
                <a:latin typeface="Georgia" panose="02040502050405020303" pitchFamily="18" charset="0"/>
              </a:rPr>
              <a:t>pověřený subjekt – samostatná PO, na kterou byly příslušnými orgány přeneseny některé úkoly úřední kontroly</a:t>
            </a:r>
          </a:p>
          <a:p>
            <a:pPr marL="285750" indent="-285750" defTabSz="342900">
              <a:spcAft>
                <a:spcPct val="50000"/>
              </a:spcAft>
              <a:buClr>
                <a:schemeClr val="accent2"/>
              </a:buClr>
              <a:buFont typeface="Wingdings" panose="05000000000000000000" pitchFamily="2" charset="2"/>
              <a:buChar char="Ø"/>
              <a:defRPr/>
            </a:pPr>
            <a:r>
              <a:rPr lang="cs-CZ" sz="1400" dirty="0">
                <a:solidFill>
                  <a:prstClr val="black"/>
                </a:solidFill>
                <a:latin typeface="Georgia" panose="02040502050405020303" pitchFamily="18" charset="0"/>
              </a:rPr>
              <a:t>plán kontrol –  popis vypracovaný příslušnými orgány, který obsahuje informace o struktuře a organizaci systému úředních kontrol a o jeho fungování a podrobný rozpis úředních kontrol, které mají být v daném období provedeny</a:t>
            </a:r>
          </a:p>
        </p:txBody>
      </p:sp>
      <p:sp>
        <p:nvSpPr>
          <p:cNvPr id="4" name="Nadpis 1">
            <a:extLst>
              <a:ext uri="{FF2B5EF4-FFF2-40B4-BE49-F238E27FC236}">
                <a16:creationId xmlns:a16="http://schemas.microsoft.com/office/drawing/2014/main" id="{C549682D-5238-40E8-AA12-6C8BC9904F58}"/>
              </a:ext>
            </a:extLst>
          </p:cNvPr>
          <p:cNvSpPr txBox="1">
            <a:spLocks/>
          </p:cNvSpPr>
          <p:nvPr/>
        </p:nvSpPr>
        <p:spPr>
          <a:xfrm>
            <a:off x="491686" y="238640"/>
            <a:ext cx="7664762" cy="1142104"/>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defRPr/>
            </a:pPr>
            <a:r>
              <a:rPr lang="cs-CZ" sz="1600" b="1" u="sng" dirty="0">
                <a:solidFill>
                  <a:srgbClr val="C00000"/>
                </a:solidFill>
                <a:effectLst>
                  <a:outerShdw blurRad="38100" dist="38100" dir="2700000" algn="tl">
                    <a:srgbClr val="000000">
                      <a:alpha val="43137"/>
                    </a:srgbClr>
                  </a:outerShdw>
                </a:effectLst>
                <a:latin typeface="Georgia" panose="02040502050405020303" pitchFamily="18" charset="0"/>
              </a:rPr>
              <a:t>Nařízení č. 625/2017 </a:t>
            </a:r>
            <a:r>
              <a:rPr lang="cs-CZ" sz="1600" dirty="0">
                <a:solidFill>
                  <a:srgbClr val="000000"/>
                </a:solidFill>
                <a:latin typeface="Georgia" panose="02040502050405020303" pitchFamily="18" charset="0"/>
              </a:rPr>
              <a:t>o úředních kontrolách a jiných úředních činnostech prováděných s cílem zajistit uplatňování potravinového a krmivového práva a pravidel týkajících se zdraví zvířat a dobrých životních podmínek zvířat, zdraví rostlin a přípravků na ochranu rostlin, o změně.. a o zrušení.. (</a:t>
            </a:r>
            <a:r>
              <a:rPr lang="cs-CZ" sz="1600" b="1" u="sng" dirty="0">
                <a:solidFill>
                  <a:srgbClr val="0070C0"/>
                </a:solidFill>
                <a:latin typeface="Georgia" panose="02040502050405020303" pitchFamily="18" charset="0"/>
              </a:rPr>
              <a:t>nařízení o úředních kontrolách</a:t>
            </a:r>
            <a:r>
              <a:rPr lang="cs-CZ" sz="1600" dirty="0">
                <a:solidFill>
                  <a:srgbClr val="000000"/>
                </a:solidFill>
                <a:latin typeface="Georgia" panose="02040502050405020303" pitchFamily="18" charset="0"/>
              </a:rPr>
              <a:t>)</a:t>
            </a:r>
            <a:endParaRPr lang="cs-CZ" sz="1600" dirty="0"/>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id="{E6DD2C6B-13FE-4241-B88C-6A7745CB6B8E}"/>
              </a:ext>
            </a:extLst>
          </p:cNvPr>
          <p:cNvSpPr txBox="1">
            <a:spLocks noChangeArrowheads="1"/>
          </p:cNvSpPr>
          <p:nvPr/>
        </p:nvSpPr>
        <p:spPr bwMode="auto">
          <a:xfrm>
            <a:off x="344072" y="1525096"/>
            <a:ext cx="8598760" cy="521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342900">
              <a:spcBef>
                <a:spcPct val="50000"/>
              </a:spcBef>
              <a:spcAft>
                <a:spcPct val="50000"/>
              </a:spcAft>
              <a:defRPr/>
            </a:pPr>
            <a:r>
              <a:rPr lang="cs-CZ" sz="2100" b="1" dirty="0">
                <a:solidFill>
                  <a:srgbClr val="005EA4"/>
                </a:solidFill>
                <a:effectLst>
                  <a:outerShdw blurRad="38100" dist="38100" dir="2700000" algn="tl">
                    <a:srgbClr val="000000">
                      <a:alpha val="43137"/>
                    </a:srgbClr>
                  </a:outerShdw>
                </a:effectLst>
                <a:latin typeface="Georgia" panose="02040502050405020303" pitchFamily="18" charset="0"/>
              </a:rPr>
              <a:t>Úřední kontroly – obecné požadavky</a:t>
            </a:r>
          </a:p>
          <a:p>
            <a:pPr defTabSz="342900">
              <a:spcAft>
                <a:spcPct val="50000"/>
              </a:spcAft>
              <a:defRPr/>
            </a:pPr>
            <a:r>
              <a:rPr lang="cs-CZ" sz="1600" dirty="0">
                <a:solidFill>
                  <a:prstClr val="black"/>
                </a:solidFill>
                <a:latin typeface="Georgia" panose="02040502050405020303" pitchFamily="18" charset="0"/>
              </a:rPr>
              <a:t>Pravidelně u všech provozovatelů na základě rizika a s přiměřenou četností, s přihlédnutím</a:t>
            </a:r>
          </a:p>
          <a:p>
            <a:pPr marL="628650" lvl="1" indent="-285750" defTabSz="342900">
              <a:spcAft>
                <a:spcPct val="50000"/>
              </a:spcAft>
              <a:buClr>
                <a:schemeClr val="accent2"/>
              </a:buClr>
              <a:buFont typeface="Wingdings" panose="05000000000000000000" pitchFamily="2" charset="2"/>
              <a:buChar char="Ø"/>
              <a:defRPr/>
            </a:pPr>
            <a:r>
              <a:rPr lang="cs-CZ" sz="1600" dirty="0">
                <a:solidFill>
                  <a:prstClr val="black"/>
                </a:solidFill>
                <a:latin typeface="Georgia" panose="02040502050405020303" pitchFamily="18" charset="0"/>
              </a:rPr>
              <a:t>ke zjištěným rizikům</a:t>
            </a:r>
          </a:p>
          <a:p>
            <a:pPr marL="628650" lvl="1" indent="-285750" defTabSz="342900">
              <a:spcAft>
                <a:spcPct val="50000"/>
              </a:spcAft>
              <a:buClr>
                <a:schemeClr val="accent2"/>
              </a:buClr>
              <a:buFont typeface="Wingdings" panose="05000000000000000000" pitchFamily="2" charset="2"/>
              <a:buChar char="Ø"/>
              <a:defRPr/>
            </a:pPr>
            <a:r>
              <a:rPr lang="cs-CZ" sz="1600" dirty="0">
                <a:solidFill>
                  <a:prstClr val="black"/>
                </a:solidFill>
                <a:latin typeface="Georgia" panose="02040502050405020303" pitchFamily="18" charset="0"/>
              </a:rPr>
              <a:t>k veškerým informacím naznačujícím pravděpodobnost, že spotřebitelé mohou být uvedeni v omyl</a:t>
            </a:r>
          </a:p>
          <a:p>
            <a:pPr marL="628650" lvl="1" indent="-285750" defTabSz="342900">
              <a:spcAft>
                <a:spcPct val="50000"/>
              </a:spcAft>
              <a:buClr>
                <a:schemeClr val="accent2"/>
              </a:buClr>
              <a:buFont typeface="Wingdings" panose="05000000000000000000" pitchFamily="2" charset="2"/>
              <a:buChar char="Ø"/>
              <a:defRPr/>
            </a:pPr>
            <a:r>
              <a:rPr lang="cs-CZ" sz="1600" dirty="0">
                <a:solidFill>
                  <a:prstClr val="black"/>
                </a:solidFill>
                <a:latin typeface="Georgia" panose="02040502050405020303" pitchFamily="18" charset="0"/>
              </a:rPr>
              <a:t>k historii provozovatelů – výsledky úředních kontrol</a:t>
            </a:r>
          </a:p>
          <a:p>
            <a:pPr marL="628650" lvl="1" indent="-285750" defTabSz="342900">
              <a:spcAft>
                <a:spcPct val="50000"/>
              </a:spcAft>
              <a:buClr>
                <a:schemeClr val="accent2"/>
              </a:buClr>
              <a:buFont typeface="Wingdings" panose="05000000000000000000" pitchFamily="2" charset="2"/>
              <a:buChar char="Ø"/>
              <a:defRPr/>
            </a:pPr>
            <a:r>
              <a:rPr lang="cs-CZ" sz="1600" dirty="0">
                <a:solidFill>
                  <a:prstClr val="black"/>
                </a:solidFill>
                <a:latin typeface="Georgia" panose="02040502050405020303" pitchFamily="18" charset="0"/>
              </a:rPr>
              <a:t>ke spolehlivosti a výsledkům vlastních kontrol provozovatelů</a:t>
            </a:r>
          </a:p>
          <a:p>
            <a:pPr marL="628650" lvl="1" indent="-285750" defTabSz="342900">
              <a:spcAft>
                <a:spcPct val="50000"/>
              </a:spcAft>
              <a:buClr>
                <a:schemeClr val="accent2"/>
              </a:buClr>
              <a:buFont typeface="Wingdings" panose="05000000000000000000" pitchFamily="2" charset="2"/>
              <a:buChar char="Ø"/>
              <a:defRPr/>
            </a:pPr>
            <a:r>
              <a:rPr lang="cs-CZ" sz="1600" dirty="0">
                <a:solidFill>
                  <a:prstClr val="black"/>
                </a:solidFill>
                <a:latin typeface="Georgia" panose="02040502050405020303" pitchFamily="18" charset="0"/>
              </a:rPr>
              <a:t>k veškerým informacím, které by mohly poukazovat na nesoulad s danými pravidly</a:t>
            </a:r>
          </a:p>
          <a:p>
            <a:pPr marL="628650" lvl="1" indent="-285750" defTabSz="342900">
              <a:spcAft>
                <a:spcPct val="50000"/>
              </a:spcAft>
              <a:buClr>
                <a:schemeClr val="accent2"/>
              </a:buClr>
              <a:buFont typeface="Wingdings" panose="05000000000000000000" pitchFamily="2" charset="2"/>
              <a:buChar char="Ø"/>
              <a:defRPr/>
            </a:pPr>
            <a:r>
              <a:rPr lang="cs-CZ" sz="1600" dirty="0">
                <a:solidFill>
                  <a:prstClr val="black"/>
                </a:solidFill>
                <a:latin typeface="Georgia" panose="02040502050405020303" pitchFamily="18" charset="0"/>
              </a:rPr>
              <a:t>bez předchozího oznámení</a:t>
            </a:r>
          </a:p>
          <a:p>
            <a:pPr marL="628650" lvl="1" indent="-285750" defTabSz="342900">
              <a:spcAft>
                <a:spcPct val="50000"/>
              </a:spcAft>
              <a:buClr>
                <a:schemeClr val="accent2"/>
              </a:buClr>
              <a:buFont typeface="Wingdings" panose="05000000000000000000" pitchFamily="2" charset="2"/>
              <a:buChar char="Ø"/>
              <a:defRPr/>
            </a:pPr>
            <a:r>
              <a:rPr lang="cs-CZ" sz="1600" dirty="0">
                <a:solidFill>
                  <a:prstClr val="black"/>
                </a:solidFill>
                <a:latin typeface="Georgia" panose="02040502050405020303" pitchFamily="18" charset="0"/>
              </a:rPr>
              <a:t>tak, aby administrativní zátěž provozovatelů a narušení jejich provozu bylo omezeno na nezbytné minimum</a:t>
            </a:r>
          </a:p>
          <a:p>
            <a:pPr marL="628650" lvl="1" indent="-285750" defTabSz="342900">
              <a:spcAft>
                <a:spcPct val="50000"/>
              </a:spcAft>
              <a:buClr>
                <a:schemeClr val="accent2"/>
              </a:buClr>
              <a:buFont typeface="Wingdings" panose="05000000000000000000" pitchFamily="2" charset="2"/>
              <a:buChar char="Ø"/>
              <a:defRPr/>
            </a:pPr>
            <a:r>
              <a:rPr lang="cs-CZ" sz="1600" dirty="0">
                <a:solidFill>
                  <a:prstClr val="black"/>
                </a:solidFill>
                <a:latin typeface="Georgia" panose="02040502050405020303" pitchFamily="18" charset="0"/>
              </a:rPr>
              <a:t>zpřístupnění veřejnosti informací o organizaci a provádění úředních kontrol</a:t>
            </a:r>
          </a:p>
          <a:p>
            <a:pPr marL="628650" lvl="1" indent="-285750" defTabSz="342900">
              <a:spcAft>
                <a:spcPct val="50000"/>
              </a:spcAft>
              <a:buClr>
                <a:schemeClr val="accent2"/>
              </a:buClr>
              <a:buFont typeface="Wingdings" panose="05000000000000000000" pitchFamily="2" charset="2"/>
              <a:buChar char="Ø"/>
              <a:defRPr/>
            </a:pPr>
            <a:r>
              <a:rPr lang="cs-CZ" sz="1600" dirty="0">
                <a:solidFill>
                  <a:prstClr val="black"/>
                </a:solidFill>
                <a:latin typeface="Georgia" panose="02040502050405020303" pitchFamily="18" charset="0"/>
              </a:rPr>
              <a:t>vypracování písemného záznamu o každé úřední kontrole, která byla provedena – tištěny nebo elektronicky </a:t>
            </a:r>
          </a:p>
          <a:p>
            <a:pPr marL="600075" lvl="1" indent="-257175" defTabSz="342900">
              <a:spcAft>
                <a:spcPct val="50000"/>
              </a:spcAft>
              <a:buFont typeface="Arial" panose="020B0604020202020204" pitchFamily="34" charset="0"/>
              <a:buChar char="•"/>
              <a:defRPr/>
            </a:pPr>
            <a:endParaRPr lang="cs-CZ" sz="1350" dirty="0">
              <a:solidFill>
                <a:prstClr val="black"/>
              </a:solidFill>
              <a:latin typeface="Georgia" panose="02040502050405020303" pitchFamily="18" charset="0"/>
            </a:endParaRPr>
          </a:p>
        </p:txBody>
      </p:sp>
      <p:sp>
        <p:nvSpPr>
          <p:cNvPr id="4" name="Nadpis 1">
            <a:extLst>
              <a:ext uri="{FF2B5EF4-FFF2-40B4-BE49-F238E27FC236}">
                <a16:creationId xmlns:a16="http://schemas.microsoft.com/office/drawing/2014/main" id="{2834D52E-2326-4C95-A28B-1FB37155B327}"/>
              </a:ext>
            </a:extLst>
          </p:cNvPr>
          <p:cNvSpPr txBox="1">
            <a:spLocks/>
          </p:cNvSpPr>
          <p:nvPr/>
        </p:nvSpPr>
        <p:spPr>
          <a:xfrm>
            <a:off x="491686" y="238640"/>
            <a:ext cx="7664762" cy="1142104"/>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defRPr/>
            </a:pPr>
            <a:r>
              <a:rPr lang="cs-CZ" sz="1600" b="1" u="sng">
                <a:solidFill>
                  <a:srgbClr val="C00000"/>
                </a:solidFill>
                <a:effectLst>
                  <a:outerShdw blurRad="38100" dist="38100" dir="2700000" algn="tl">
                    <a:srgbClr val="000000">
                      <a:alpha val="43137"/>
                    </a:srgbClr>
                  </a:outerShdw>
                </a:effectLst>
                <a:latin typeface="Georgia" panose="02040502050405020303" pitchFamily="18" charset="0"/>
              </a:rPr>
              <a:t>Nařízení č. 625/2017 </a:t>
            </a:r>
            <a:r>
              <a:rPr lang="cs-CZ" sz="1600">
                <a:solidFill>
                  <a:srgbClr val="000000"/>
                </a:solidFill>
                <a:latin typeface="Georgia" panose="02040502050405020303" pitchFamily="18" charset="0"/>
              </a:rPr>
              <a:t>o úředních kontrolách a jiných úředních činnostech prováděných s cílem zajistit uplatňování potravinového a krmivového práva a pravidel týkajících se zdraví zvířat a dobrých životních podmínek zvířat, zdraví rostlin a přípravků na ochranu rostlin, o změně.. a o zrušení.. (</a:t>
            </a:r>
            <a:r>
              <a:rPr lang="cs-CZ" sz="1600" b="1" u="sng">
                <a:solidFill>
                  <a:srgbClr val="0070C0"/>
                </a:solidFill>
                <a:latin typeface="Georgia" panose="02040502050405020303" pitchFamily="18" charset="0"/>
              </a:rPr>
              <a:t>nařízení o úředních kontrolách</a:t>
            </a:r>
            <a:r>
              <a:rPr lang="cs-CZ" sz="1600">
                <a:solidFill>
                  <a:srgbClr val="000000"/>
                </a:solidFill>
                <a:latin typeface="Georgia" panose="02040502050405020303" pitchFamily="18" charset="0"/>
              </a:rPr>
              <a:t>)</a:t>
            </a:r>
            <a:endParaRPr lang="cs-CZ" sz="1600" dirty="0"/>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id="{1946D02A-6C21-439C-BECA-8981DD4E3A80}"/>
              </a:ext>
            </a:extLst>
          </p:cNvPr>
          <p:cNvSpPr txBox="1">
            <a:spLocks noChangeArrowheads="1"/>
          </p:cNvSpPr>
          <p:nvPr/>
        </p:nvSpPr>
        <p:spPr bwMode="auto">
          <a:xfrm>
            <a:off x="945729" y="1830594"/>
            <a:ext cx="7252542" cy="3531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342900" fontAlgn="base">
              <a:spcBef>
                <a:spcPct val="50000"/>
              </a:spcBef>
              <a:spcAft>
                <a:spcPct val="50000"/>
              </a:spcAft>
            </a:pPr>
            <a:r>
              <a:rPr lang="cs-CZ" altLang="en-US" sz="2100" b="1" dirty="0">
                <a:solidFill>
                  <a:srgbClr val="005EA4"/>
                </a:solidFill>
                <a:effectLst>
                  <a:outerShdw blurRad="38100" dist="38100" dir="2700000" algn="tl">
                    <a:srgbClr val="C0C0C0"/>
                  </a:outerShdw>
                </a:effectLst>
                <a:latin typeface="Georgia" panose="02040502050405020303" pitchFamily="18" charset="0"/>
              </a:rPr>
              <a:t>Úřední kontroly</a:t>
            </a:r>
            <a:endParaRPr lang="cs-CZ" altLang="en-US" sz="1600" b="1" dirty="0">
              <a:solidFill>
                <a:srgbClr val="005EA4"/>
              </a:solidFill>
              <a:effectLst>
                <a:outerShdw blurRad="38100" dist="38100" dir="2700000" algn="tl">
                  <a:srgbClr val="C0C0C0"/>
                </a:outerShdw>
              </a:effectLst>
              <a:latin typeface="Georgia" panose="02040502050405020303" pitchFamily="18" charset="0"/>
            </a:endParaRPr>
          </a:p>
          <a:p>
            <a:pPr algn="ctr" defTabSz="342900" fontAlgn="base">
              <a:spcBef>
                <a:spcPct val="50000"/>
              </a:spcBef>
              <a:spcAft>
                <a:spcPct val="50000"/>
              </a:spcAft>
            </a:pPr>
            <a:r>
              <a:rPr lang="cs-CZ" altLang="en-US" sz="1600" b="1" dirty="0">
                <a:solidFill>
                  <a:srgbClr val="005EA4"/>
                </a:solidFill>
                <a:effectLst>
                  <a:outerShdw blurRad="38100" dist="38100" dir="2700000" algn="tl">
                    <a:srgbClr val="C0C0C0"/>
                  </a:outerShdw>
                </a:effectLst>
                <a:latin typeface="Georgia" panose="02040502050405020303" pitchFamily="18" charset="0"/>
              </a:rPr>
              <a:t>Zvláštní pravidla pro kontroly:</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Výroba produktů ŽP k lidské spotřebě</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Rezidua látek v potravinách a krmivech</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Zvířata a VŽP</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Dobrých životních podmínek zvířat</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GMO pro potraviny a krmiva</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zdraví rostlin</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POR</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Označování ekologických produktů</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CHOP, CHZO, TS</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Nově zjištěná rizika týkající se potravin a krmiv</a:t>
            </a:r>
            <a:endParaRPr lang="cs-CZ" altLang="en-US" dirty="0">
              <a:solidFill>
                <a:prstClr val="black"/>
              </a:solidFill>
              <a:latin typeface="Georgia" panose="02040502050405020303" pitchFamily="18" charset="0"/>
            </a:endParaRPr>
          </a:p>
        </p:txBody>
      </p:sp>
      <p:sp>
        <p:nvSpPr>
          <p:cNvPr id="4" name="Nadpis 1">
            <a:extLst>
              <a:ext uri="{FF2B5EF4-FFF2-40B4-BE49-F238E27FC236}">
                <a16:creationId xmlns:a16="http://schemas.microsoft.com/office/drawing/2014/main" id="{BF28BCDD-6133-4E86-84AB-FD6C35510388}"/>
              </a:ext>
            </a:extLst>
          </p:cNvPr>
          <p:cNvSpPr txBox="1">
            <a:spLocks/>
          </p:cNvSpPr>
          <p:nvPr/>
        </p:nvSpPr>
        <p:spPr>
          <a:xfrm>
            <a:off x="491686" y="238640"/>
            <a:ext cx="7664762" cy="1142104"/>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defRPr/>
            </a:pPr>
            <a:r>
              <a:rPr lang="cs-CZ" sz="1600" b="1" u="sng">
                <a:solidFill>
                  <a:srgbClr val="C00000"/>
                </a:solidFill>
                <a:effectLst>
                  <a:outerShdw blurRad="38100" dist="38100" dir="2700000" algn="tl">
                    <a:srgbClr val="000000">
                      <a:alpha val="43137"/>
                    </a:srgbClr>
                  </a:outerShdw>
                </a:effectLst>
                <a:latin typeface="Georgia" panose="02040502050405020303" pitchFamily="18" charset="0"/>
              </a:rPr>
              <a:t>Nařízení č. 625/2017 </a:t>
            </a:r>
            <a:r>
              <a:rPr lang="cs-CZ" sz="1600">
                <a:solidFill>
                  <a:srgbClr val="000000"/>
                </a:solidFill>
                <a:latin typeface="Georgia" panose="02040502050405020303" pitchFamily="18" charset="0"/>
              </a:rPr>
              <a:t>o úředních kontrolách a jiných úředních činnostech prováděných s cílem zajistit uplatňování potravinového a krmivového práva a pravidel týkajících se zdraví zvířat a dobrých životních podmínek zvířat, zdraví rostlin a přípravků na ochranu rostlin, o změně.. a o zrušení.. (</a:t>
            </a:r>
            <a:r>
              <a:rPr lang="cs-CZ" sz="1600" b="1" u="sng">
                <a:solidFill>
                  <a:srgbClr val="0070C0"/>
                </a:solidFill>
                <a:latin typeface="Georgia" panose="02040502050405020303" pitchFamily="18" charset="0"/>
              </a:rPr>
              <a:t>nařízení o úředních kontrolách</a:t>
            </a:r>
            <a:r>
              <a:rPr lang="cs-CZ" sz="1600">
                <a:solidFill>
                  <a:srgbClr val="000000"/>
                </a:solidFill>
                <a:latin typeface="Georgia" panose="02040502050405020303" pitchFamily="18" charset="0"/>
              </a:rPr>
              <a:t>)</a:t>
            </a:r>
            <a:endParaRPr lang="cs-CZ" sz="1600" dirty="0"/>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id="{1946D02A-6C21-439C-BECA-8981DD4E3A80}"/>
              </a:ext>
            </a:extLst>
          </p:cNvPr>
          <p:cNvSpPr txBox="1">
            <a:spLocks noChangeArrowheads="1"/>
          </p:cNvSpPr>
          <p:nvPr/>
        </p:nvSpPr>
        <p:spPr bwMode="auto">
          <a:xfrm>
            <a:off x="599558" y="1830594"/>
            <a:ext cx="7944883" cy="3039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342900" fontAlgn="base">
              <a:spcBef>
                <a:spcPct val="50000"/>
              </a:spcBef>
              <a:spcAft>
                <a:spcPct val="50000"/>
              </a:spcAft>
            </a:pPr>
            <a:r>
              <a:rPr lang="cs-CZ" altLang="en-US" sz="2100" b="1" dirty="0">
                <a:solidFill>
                  <a:srgbClr val="005EA4"/>
                </a:solidFill>
                <a:effectLst>
                  <a:outerShdw blurRad="38100" dist="38100" dir="2700000" algn="tl">
                    <a:srgbClr val="C0C0C0"/>
                  </a:outerShdw>
                </a:effectLst>
                <a:latin typeface="Georgia" panose="02040502050405020303" pitchFamily="18" charset="0"/>
              </a:rPr>
              <a:t>Úřední kontroly</a:t>
            </a:r>
            <a:endParaRPr lang="cs-CZ" altLang="en-US" sz="1600" b="1" dirty="0">
              <a:solidFill>
                <a:srgbClr val="005EA4"/>
              </a:solidFill>
              <a:effectLst>
                <a:outerShdw blurRad="38100" dist="38100" dir="2700000" algn="tl">
                  <a:srgbClr val="C0C0C0"/>
                </a:outerShdw>
              </a:effectLst>
              <a:latin typeface="Georgia" panose="02040502050405020303" pitchFamily="18" charset="0"/>
            </a:endParaRPr>
          </a:p>
          <a:p>
            <a:pPr algn="ctr" defTabSz="342900" fontAlgn="base">
              <a:spcBef>
                <a:spcPct val="50000"/>
              </a:spcBef>
              <a:spcAft>
                <a:spcPct val="50000"/>
              </a:spcAft>
            </a:pPr>
            <a:r>
              <a:rPr lang="cs-CZ" altLang="en-US" sz="1600" b="1" dirty="0">
                <a:solidFill>
                  <a:srgbClr val="005EA4"/>
                </a:solidFill>
                <a:effectLst>
                  <a:outerShdw blurRad="38100" dist="38100" dir="2700000" algn="tl">
                    <a:srgbClr val="C0C0C0"/>
                  </a:outerShdw>
                </a:effectLst>
                <a:latin typeface="Georgia" panose="02040502050405020303" pitchFamily="18" charset="0"/>
              </a:rPr>
              <a:t>Zvláštní pravidla pro kontroly:</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Výroba produktů ŽP k lidské spotřebě:</a:t>
            </a:r>
          </a:p>
          <a:p>
            <a:pPr marL="342900" indent="-342900" defTabSz="342900" fontAlgn="base">
              <a:buClr>
                <a:schemeClr val="accent2"/>
              </a:buClr>
              <a:buFont typeface="Wingdings" panose="05000000000000000000" pitchFamily="2" charset="2"/>
              <a:buChar char="Ø"/>
            </a:pPr>
            <a:endParaRPr lang="cs-CZ" altLang="en-US" sz="1600" dirty="0">
              <a:latin typeface="Georgia" panose="02040502050405020303" pitchFamily="18" charset="0"/>
            </a:endParaRPr>
          </a:p>
          <a:p>
            <a:pPr marL="1085850" lvl="1"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ÚVL: VL jmenovaný příslušným orgánem kvalifikovaný k provádění úředních kontrol </a:t>
            </a:r>
          </a:p>
          <a:p>
            <a:pPr marL="1085850" lvl="1"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Na odpovědnost ÚVL: ÚVL zadá provedení určitého úkonu pomocnému úřednímu </a:t>
            </a:r>
            <a:r>
              <a:rPr lang="cs-CZ" altLang="en-US" sz="1600" dirty="0" err="1">
                <a:latin typeface="Georgia" panose="02040502050405020303" pitchFamily="18" charset="0"/>
              </a:rPr>
              <a:t>veterinárnínu</a:t>
            </a:r>
            <a:r>
              <a:rPr lang="cs-CZ" altLang="en-US" sz="1600" dirty="0">
                <a:latin typeface="Georgia" panose="02040502050405020303" pitchFamily="18" charset="0"/>
              </a:rPr>
              <a:t> pracovníkovi</a:t>
            </a:r>
          </a:p>
          <a:p>
            <a:pPr marL="1085850" lvl="1"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Pod dohledem ÚVL:  úkon provádí pomocný úřední veterinární pracovník na odpovědnost ÚVL a tento je přítomen v prostorách po nutnou dobu</a:t>
            </a:r>
          </a:p>
        </p:txBody>
      </p:sp>
      <p:sp>
        <p:nvSpPr>
          <p:cNvPr id="4" name="Nadpis 1">
            <a:extLst>
              <a:ext uri="{FF2B5EF4-FFF2-40B4-BE49-F238E27FC236}">
                <a16:creationId xmlns:a16="http://schemas.microsoft.com/office/drawing/2014/main" id="{BF28BCDD-6133-4E86-84AB-FD6C35510388}"/>
              </a:ext>
            </a:extLst>
          </p:cNvPr>
          <p:cNvSpPr txBox="1">
            <a:spLocks/>
          </p:cNvSpPr>
          <p:nvPr/>
        </p:nvSpPr>
        <p:spPr>
          <a:xfrm>
            <a:off x="491686" y="238640"/>
            <a:ext cx="7664762" cy="1142104"/>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defRPr/>
            </a:pPr>
            <a:r>
              <a:rPr lang="cs-CZ" sz="1600" b="1" u="sng">
                <a:solidFill>
                  <a:srgbClr val="C00000"/>
                </a:solidFill>
                <a:effectLst>
                  <a:outerShdw blurRad="38100" dist="38100" dir="2700000" algn="tl">
                    <a:srgbClr val="000000">
                      <a:alpha val="43137"/>
                    </a:srgbClr>
                  </a:outerShdw>
                </a:effectLst>
                <a:latin typeface="Georgia" panose="02040502050405020303" pitchFamily="18" charset="0"/>
              </a:rPr>
              <a:t>Nařízení č. 625/2017 </a:t>
            </a:r>
            <a:r>
              <a:rPr lang="cs-CZ" sz="1600">
                <a:solidFill>
                  <a:srgbClr val="000000"/>
                </a:solidFill>
                <a:latin typeface="Georgia" panose="02040502050405020303" pitchFamily="18" charset="0"/>
              </a:rPr>
              <a:t>o úředních kontrolách a jiných úředních činnostech prováděných s cílem zajistit uplatňování potravinového a krmivového práva a pravidel týkajících se zdraví zvířat a dobrých životních podmínek zvířat, zdraví rostlin a přípravků na ochranu rostlin, o změně.. a o zrušení.. (</a:t>
            </a:r>
            <a:r>
              <a:rPr lang="cs-CZ" sz="1600" b="1" u="sng">
                <a:solidFill>
                  <a:srgbClr val="0070C0"/>
                </a:solidFill>
                <a:latin typeface="Georgia" panose="02040502050405020303" pitchFamily="18" charset="0"/>
              </a:rPr>
              <a:t>nařízení o úředních kontrolách</a:t>
            </a:r>
            <a:r>
              <a:rPr lang="cs-CZ" sz="1600">
                <a:solidFill>
                  <a:srgbClr val="000000"/>
                </a:solidFill>
                <a:latin typeface="Georgia" panose="02040502050405020303" pitchFamily="18" charset="0"/>
              </a:rPr>
              <a:t>)</a:t>
            </a:r>
            <a:endParaRPr lang="cs-CZ" sz="1600" dirty="0"/>
          </a:p>
        </p:txBody>
      </p:sp>
    </p:spTree>
    <p:extLst>
      <p:ext uri="{BB962C8B-B14F-4D97-AF65-F5344CB8AC3E}">
        <p14:creationId xmlns:p14="http://schemas.microsoft.com/office/powerpoint/2010/main" val="208840163"/>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id="{1946D02A-6C21-439C-BECA-8981DD4E3A80}"/>
              </a:ext>
            </a:extLst>
          </p:cNvPr>
          <p:cNvSpPr txBox="1">
            <a:spLocks noChangeArrowheads="1"/>
          </p:cNvSpPr>
          <p:nvPr/>
        </p:nvSpPr>
        <p:spPr bwMode="auto">
          <a:xfrm>
            <a:off x="253388" y="1830594"/>
            <a:ext cx="8670275" cy="4331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342900" fontAlgn="base">
              <a:spcBef>
                <a:spcPct val="50000"/>
              </a:spcBef>
              <a:spcAft>
                <a:spcPct val="50000"/>
              </a:spcAft>
            </a:pPr>
            <a:r>
              <a:rPr lang="cs-CZ" altLang="en-US" sz="2100" b="1" dirty="0">
                <a:solidFill>
                  <a:srgbClr val="005EA4"/>
                </a:solidFill>
                <a:effectLst>
                  <a:outerShdw blurRad="38100" dist="38100" dir="2700000" algn="tl">
                    <a:srgbClr val="C0C0C0"/>
                  </a:outerShdw>
                </a:effectLst>
                <a:latin typeface="Georgia" panose="02040502050405020303" pitchFamily="18" charset="0"/>
              </a:rPr>
              <a:t>Úřední kontroly</a:t>
            </a:r>
            <a:endParaRPr lang="cs-CZ" altLang="en-US" sz="1600" b="1" dirty="0">
              <a:solidFill>
                <a:srgbClr val="005EA4"/>
              </a:solidFill>
              <a:effectLst>
                <a:outerShdw blurRad="38100" dist="38100" dir="2700000" algn="tl">
                  <a:srgbClr val="C0C0C0"/>
                </a:outerShdw>
              </a:effectLst>
              <a:latin typeface="Georgia" panose="02040502050405020303" pitchFamily="18" charset="0"/>
            </a:endParaRPr>
          </a:p>
          <a:p>
            <a:pPr algn="ctr" defTabSz="342900" fontAlgn="base">
              <a:spcBef>
                <a:spcPct val="50000"/>
              </a:spcBef>
              <a:spcAft>
                <a:spcPct val="50000"/>
              </a:spcAft>
            </a:pPr>
            <a:r>
              <a:rPr lang="cs-CZ" altLang="en-US" sz="1600" b="1" dirty="0">
                <a:solidFill>
                  <a:srgbClr val="005EA4"/>
                </a:solidFill>
                <a:effectLst>
                  <a:outerShdw blurRad="38100" dist="38100" dir="2700000" algn="tl">
                    <a:srgbClr val="C0C0C0"/>
                  </a:outerShdw>
                </a:effectLst>
                <a:latin typeface="Georgia" panose="02040502050405020303" pitchFamily="18" charset="0"/>
              </a:rPr>
              <a:t>Zvláštní pravidla pro kontroly:</a:t>
            </a:r>
          </a:p>
          <a:p>
            <a:pPr defTabSz="342900" fontAlgn="base">
              <a:buClr>
                <a:schemeClr val="accent2"/>
              </a:buClr>
            </a:pPr>
            <a:r>
              <a:rPr lang="cs-CZ" altLang="en-US" sz="2000" b="1" dirty="0">
                <a:solidFill>
                  <a:schemeClr val="accent2">
                    <a:lumMod val="75000"/>
                  </a:schemeClr>
                </a:solidFill>
                <a:latin typeface="Georgia" panose="02040502050405020303" pitchFamily="18" charset="0"/>
              </a:rPr>
              <a:t>Výroba produktů ŽP k lidské spotřebě:</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V souvislosti s produkcí masa:</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 PROHLÍDKA PŘED PORÁŽKOU: ÚVL</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 PROHLÍDKJA PŘED PORÁŽKOU DRŮBEŽE NEBO ZAJÍCVCŮ: ÚVL, pod ohledem nebo na jeho odpovědnost</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PROHLÍDKA PO PORÁŽCE: ÚVL, pod ohledem nebo na jeho odpovědnost</a:t>
            </a:r>
          </a:p>
          <a:p>
            <a:pPr marL="342900"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OSTATNÍ ÚŘEDNÍ KONTROLY NA JATKÁCH, BOURÁRNÁCH, ZAŘÍZENÍ PRO ZRPACOVÁNÍ ZVĚŘINY: ÚVL, pod ohledem nebo na jeho odpovědnost</a:t>
            </a:r>
          </a:p>
          <a:p>
            <a:pPr marL="1085850" lvl="1" indent="-342900" defTabSz="342900" fontAlgn="base">
              <a:buClr>
                <a:schemeClr val="accent2"/>
              </a:buClr>
              <a:buFont typeface="Wingdings" panose="05000000000000000000" pitchFamily="2" charset="2"/>
              <a:buChar char="Ø"/>
            </a:pPr>
            <a:r>
              <a:rPr lang="cs-CZ" altLang="en-US" sz="1600" dirty="0">
                <a:latin typeface="Georgia" panose="02040502050405020303" pitchFamily="18" charset="0"/>
              </a:rPr>
              <a:t>Hygiena produkce masa, přítomnost reziduí VLP, audity správné hygienické praxe, laboratorní testy , VŽP, </a:t>
            </a:r>
            <a:r>
              <a:rPr lang="cs-CZ" altLang="en-US" sz="1600" dirty="0" err="1">
                <a:latin typeface="Georgia" panose="02040502050405020303" pitchFamily="18" charset="0"/>
              </a:rPr>
              <a:t>welafe</a:t>
            </a:r>
            <a:r>
              <a:rPr lang="cs-CZ" altLang="en-US" sz="1600" dirty="0">
                <a:latin typeface="Georgia" panose="02040502050405020303" pitchFamily="18" charset="0"/>
              </a:rPr>
              <a:t> zvířat.</a:t>
            </a:r>
          </a:p>
          <a:p>
            <a:pPr marL="88900" lvl="1" indent="0" defTabSz="342900" fontAlgn="base">
              <a:buClr>
                <a:schemeClr val="accent2"/>
              </a:buClr>
            </a:pPr>
            <a:endParaRPr lang="cs-CZ" altLang="en-US" sz="1600" dirty="0">
              <a:latin typeface="Georgia" panose="02040502050405020303" pitchFamily="18" charset="0"/>
            </a:endParaRPr>
          </a:p>
          <a:p>
            <a:pPr marL="88900" lvl="1" indent="0" defTabSz="342900" fontAlgn="base">
              <a:buClr>
                <a:schemeClr val="accent2"/>
              </a:buClr>
            </a:pPr>
            <a:r>
              <a:rPr lang="cs-CZ" altLang="en-US" sz="1600" b="1" dirty="0">
                <a:solidFill>
                  <a:schemeClr val="accent2">
                    <a:lumMod val="75000"/>
                  </a:schemeClr>
                </a:solidFill>
                <a:latin typeface="Georgia" panose="02040502050405020303" pitchFamily="18" charset="0"/>
              </a:rPr>
              <a:t>OZNAČENÍ ZDRAVOTNÍ NEZÁVADNOSTI: ZNAČKA ZDRAVOTNÍ NEZÁVADNOSTI</a:t>
            </a:r>
          </a:p>
        </p:txBody>
      </p:sp>
      <p:sp>
        <p:nvSpPr>
          <p:cNvPr id="4" name="Nadpis 1">
            <a:extLst>
              <a:ext uri="{FF2B5EF4-FFF2-40B4-BE49-F238E27FC236}">
                <a16:creationId xmlns:a16="http://schemas.microsoft.com/office/drawing/2014/main" id="{BF28BCDD-6133-4E86-84AB-FD6C35510388}"/>
              </a:ext>
            </a:extLst>
          </p:cNvPr>
          <p:cNvSpPr txBox="1">
            <a:spLocks/>
          </p:cNvSpPr>
          <p:nvPr/>
        </p:nvSpPr>
        <p:spPr>
          <a:xfrm>
            <a:off x="491686" y="238640"/>
            <a:ext cx="7664762" cy="1142104"/>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defRPr/>
            </a:pPr>
            <a:r>
              <a:rPr lang="cs-CZ" sz="1600" b="1" u="sng">
                <a:solidFill>
                  <a:srgbClr val="C00000"/>
                </a:solidFill>
                <a:effectLst>
                  <a:outerShdw blurRad="38100" dist="38100" dir="2700000" algn="tl">
                    <a:srgbClr val="000000">
                      <a:alpha val="43137"/>
                    </a:srgbClr>
                  </a:outerShdw>
                </a:effectLst>
                <a:latin typeface="Georgia" panose="02040502050405020303" pitchFamily="18" charset="0"/>
              </a:rPr>
              <a:t>Nařízení č. 625/2017 </a:t>
            </a:r>
            <a:r>
              <a:rPr lang="cs-CZ" sz="1600">
                <a:solidFill>
                  <a:srgbClr val="000000"/>
                </a:solidFill>
                <a:latin typeface="Georgia" panose="02040502050405020303" pitchFamily="18" charset="0"/>
              </a:rPr>
              <a:t>o úředních kontrolách a jiných úředních činnostech prováděných s cílem zajistit uplatňování potravinového a krmivového práva a pravidel týkajících se zdraví zvířat a dobrých životních podmínek zvířat, zdraví rostlin a přípravků na ochranu rostlin, o změně.. a o zrušení.. (</a:t>
            </a:r>
            <a:r>
              <a:rPr lang="cs-CZ" sz="1600" b="1" u="sng">
                <a:solidFill>
                  <a:srgbClr val="0070C0"/>
                </a:solidFill>
                <a:latin typeface="Georgia" panose="02040502050405020303" pitchFamily="18" charset="0"/>
              </a:rPr>
              <a:t>nařízení o úředních kontrolách</a:t>
            </a:r>
            <a:r>
              <a:rPr lang="cs-CZ" sz="1600">
                <a:solidFill>
                  <a:srgbClr val="000000"/>
                </a:solidFill>
                <a:latin typeface="Georgia" panose="02040502050405020303" pitchFamily="18" charset="0"/>
              </a:rPr>
              <a:t>)</a:t>
            </a:r>
            <a:endParaRPr lang="cs-CZ" sz="1600" dirty="0"/>
          </a:p>
        </p:txBody>
      </p:sp>
    </p:spTree>
    <p:extLst>
      <p:ext uri="{BB962C8B-B14F-4D97-AF65-F5344CB8AC3E}">
        <p14:creationId xmlns:p14="http://schemas.microsoft.com/office/powerpoint/2010/main" val="820796450"/>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id="{3BB98647-5A71-41F8-AB69-E1C75A8A44E0}"/>
              </a:ext>
            </a:extLst>
          </p:cNvPr>
          <p:cNvSpPr txBox="1">
            <a:spLocks noChangeArrowheads="1"/>
          </p:cNvSpPr>
          <p:nvPr/>
        </p:nvSpPr>
        <p:spPr bwMode="auto">
          <a:xfrm>
            <a:off x="1019604" y="1721931"/>
            <a:ext cx="7136843" cy="311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342900">
              <a:spcBef>
                <a:spcPct val="50000"/>
              </a:spcBef>
              <a:spcAft>
                <a:spcPct val="50000"/>
              </a:spcAft>
              <a:defRPr/>
            </a:pPr>
            <a:r>
              <a:rPr lang="cs-CZ" sz="2100" b="1" dirty="0">
                <a:solidFill>
                  <a:srgbClr val="005EA4"/>
                </a:solidFill>
                <a:effectLst>
                  <a:outerShdw blurRad="38100" dist="38100" dir="2700000" algn="tl">
                    <a:srgbClr val="000000">
                      <a:alpha val="43137"/>
                    </a:srgbClr>
                  </a:outerShdw>
                </a:effectLst>
                <a:latin typeface="Georgia" panose="02040502050405020303" pitchFamily="18" charset="0"/>
              </a:rPr>
              <a:t>Označení zdravotní nezávadnosti</a:t>
            </a:r>
          </a:p>
          <a:p>
            <a:pPr algn="ctr" defTabSz="342900">
              <a:spcBef>
                <a:spcPct val="50000"/>
              </a:spcBef>
              <a:spcAft>
                <a:spcPct val="50000"/>
              </a:spcAft>
              <a:defRPr/>
            </a:pPr>
            <a:endParaRPr lang="cs-CZ" sz="1050" b="1" dirty="0">
              <a:solidFill>
                <a:srgbClr val="005EA4"/>
              </a:solidFill>
              <a:effectLst>
                <a:outerShdw blurRad="38100" dist="38100" dir="2700000" algn="tl">
                  <a:srgbClr val="000000">
                    <a:alpha val="43137"/>
                  </a:srgbClr>
                </a:outerShdw>
              </a:effectLst>
              <a:latin typeface="Georgia" panose="02040502050405020303" pitchFamily="18" charset="0"/>
            </a:endParaRPr>
          </a:p>
          <a:p>
            <a:pPr marL="257175" indent="-257175" defTabSz="342900">
              <a:spcAft>
                <a:spcPct val="50000"/>
              </a:spcAft>
              <a:buFont typeface="Arial" panose="020B0604020202020204" pitchFamily="34" charset="0"/>
              <a:buChar char="•"/>
              <a:defRPr/>
            </a:pPr>
            <a:r>
              <a:rPr lang="cs-CZ" dirty="0">
                <a:solidFill>
                  <a:prstClr val="black"/>
                </a:solidFill>
                <a:latin typeface="Georgia" panose="02040502050405020303" pitchFamily="18" charset="0"/>
              </a:rPr>
              <a:t>značka zdravotní nezávadností – značka, která se přidělí po provedení úřední kontroly a která osvědčuje, že je maso vhodné k lidské spotřebě</a:t>
            </a:r>
          </a:p>
          <a:p>
            <a:pPr marL="257175" indent="-257175" defTabSz="342900">
              <a:spcAft>
                <a:spcPct val="50000"/>
              </a:spcAft>
              <a:buFont typeface="Arial" panose="020B0604020202020204" pitchFamily="34" charset="0"/>
              <a:buChar char="•"/>
              <a:defRPr/>
            </a:pPr>
            <a:r>
              <a:rPr lang="cs-CZ" dirty="0">
                <a:solidFill>
                  <a:prstClr val="black"/>
                </a:solidFill>
                <a:latin typeface="Georgia" panose="02040502050405020303" pitchFamily="18" charset="0"/>
              </a:rPr>
              <a:t>domácí kopytníci, velká volně žijící zvěř a savci zvěře ve farmových chovech kromě </a:t>
            </a:r>
            <a:r>
              <a:rPr lang="cs-CZ" dirty="0" err="1">
                <a:solidFill>
                  <a:prstClr val="black"/>
                </a:solidFill>
                <a:latin typeface="Georgia" panose="02040502050405020303" pitchFamily="18" charset="0"/>
              </a:rPr>
              <a:t>zajícovců</a:t>
            </a:r>
            <a:endParaRPr lang="cs-CZ" dirty="0">
              <a:solidFill>
                <a:prstClr val="black"/>
              </a:solidFill>
              <a:latin typeface="Georgia" panose="02040502050405020303" pitchFamily="18" charset="0"/>
            </a:endParaRPr>
          </a:p>
          <a:p>
            <a:pPr marL="257175" indent="-257175" defTabSz="342900">
              <a:spcAft>
                <a:spcPct val="50000"/>
              </a:spcAft>
              <a:buFont typeface="Arial" panose="020B0604020202020204" pitchFamily="34" charset="0"/>
              <a:buChar char="•"/>
              <a:defRPr/>
            </a:pPr>
            <a:r>
              <a:rPr lang="cs-CZ" dirty="0">
                <a:solidFill>
                  <a:prstClr val="black"/>
                </a:solidFill>
                <a:latin typeface="Georgia" panose="02040502050405020303" pitchFamily="18" charset="0"/>
              </a:rPr>
              <a:t>ÚVL nebo pod jeho dohledem nebo na jeho odpovědnost, nebo personál jatek</a:t>
            </a:r>
          </a:p>
        </p:txBody>
      </p:sp>
      <p:sp>
        <p:nvSpPr>
          <p:cNvPr id="4" name="Nadpis 1">
            <a:extLst>
              <a:ext uri="{FF2B5EF4-FFF2-40B4-BE49-F238E27FC236}">
                <a16:creationId xmlns:a16="http://schemas.microsoft.com/office/drawing/2014/main" id="{B48629AC-7687-4936-BD06-97EADBDB18A5}"/>
              </a:ext>
            </a:extLst>
          </p:cNvPr>
          <p:cNvSpPr txBox="1">
            <a:spLocks/>
          </p:cNvSpPr>
          <p:nvPr/>
        </p:nvSpPr>
        <p:spPr>
          <a:xfrm>
            <a:off x="491686" y="238640"/>
            <a:ext cx="7664762" cy="1142104"/>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defRPr/>
            </a:pPr>
            <a:r>
              <a:rPr lang="cs-CZ" sz="1600" b="1" u="sng">
                <a:solidFill>
                  <a:srgbClr val="C00000"/>
                </a:solidFill>
                <a:effectLst>
                  <a:outerShdw blurRad="38100" dist="38100" dir="2700000" algn="tl">
                    <a:srgbClr val="000000">
                      <a:alpha val="43137"/>
                    </a:srgbClr>
                  </a:outerShdw>
                </a:effectLst>
                <a:latin typeface="Georgia" panose="02040502050405020303" pitchFamily="18" charset="0"/>
              </a:rPr>
              <a:t>Nařízení č. 625/2017 </a:t>
            </a:r>
            <a:r>
              <a:rPr lang="cs-CZ" sz="1600">
                <a:solidFill>
                  <a:srgbClr val="000000"/>
                </a:solidFill>
                <a:latin typeface="Georgia" panose="02040502050405020303" pitchFamily="18" charset="0"/>
              </a:rPr>
              <a:t>o úředních kontrolách a jiných úředních činnostech prováděných s cílem zajistit uplatňování potravinového a krmivového práva a pravidel týkajících se zdraví zvířat a dobrých životních podmínek zvířat, zdraví rostlin a přípravků na ochranu rostlin, o změně.. a o zrušení.. (</a:t>
            </a:r>
            <a:r>
              <a:rPr lang="cs-CZ" sz="1600" b="1" u="sng">
                <a:solidFill>
                  <a:srgbClr val="0070C0"/>
                </a:solidFill>
                <a:latin typeface="Georgia" panose="02040502050405020303" pitchFamily="18" charset="0"/>
              </a:rPr>
              <a:t>nařízení o úředních kontrolách</a:t>
            </a:r>
            <a:r>
              <a:rPr lang="cs-CZ" sz="1600">
                <a:solidFill>
                  <a:srgbClr val="000000"/>
                </a:solidFill>
                <a:latin typeface="Georgia" panose="02040502050405020303" pitchFamily="18" charset="0"/>
              </a:rPr>
              <a:t>)</a:t>
            </a:r>
            <a:endParaRPr lang="cs-CZ" sz="1600" dirty="0"/>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id="{B9B9C0E2-63FE-4831-A3F6-94176AA8B344}"/>
              </a:ext>
            </a:extLst>
          </p:cNvPr>
          <p:cNvSpPr txBox="1">
            <a:spLocks noChangeArrowheads="1"/>
          </p:cNvSpPr>
          <p:nvPr/>
        </p:nvSpPr>
        <p:spPr bwMode="auto">
          <a:xfrm>
            <a:off x="491686" y="1754981"/>
            <a:ext cx="8498078"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defTabSz="342900">
              <a:spcAft>
                <a:spcPct val="50000"/>
              </a:spcAft>
              <a:defRPr/>
            </a:pPr>
            <a:r>
              <a:rPr lang="cs-CZ" dirty="0">
                <a:solidFill>
                  <a:prstClr val="black"/>
                </a:solidFill>
                <a:latin typeface="Georgia" panose="02040502050405020303" pitchFamily="18" charset="0"/>
              </a:rPr>
              <a:t>AUDIT – systematické a nezávislé šetření, které má za cíl zjistit, zda jsou činnosti a s nimi spojené výsledky těchto činností v souladu s plánovanými opatřeními a zda jsou tato opatření účinně uplatňována a vhodná pro dosažení stanovených cílů</a:t>
            </a:r>
          </a:p>
          <a:p>
            <a:pPr algn="just" defTabSz="342900">
              <a:spcAft>
                <a:spcPct val="50000"/>
              </a:spcAft>
              <a:defRPr/>
            </a:pPr>
            <a:r>
              <a:rPr lang="cs-CZ" dirty="0">
                <a:solidFill>
                  <a:prstClr val="black"/>
                </a:solidFill>
                <a:latin typeface="Georgia" panose="02040502050405020303" pitchFamily="18" charset="0"/>
              </a:rPr>
              <a:t>ODBĚRY VZORKŮ</a:t>
            </a:r>
          </a:p>
          <a:p>
            <a:pPr algn="just" defTabSz="342900">
              <a:spcAft>
                <a:spcPct val="50000"/>
              </a:spcAft>
              <a:defRPr/>
            </a:pPr>
            <a:r>
              <a:rPr lang="cs-CZ" dirty="0">
                <a:solidFill>
                  <a:prstClr val="black"/>
                </a:solidFill>
                <a:latin typeface="Georgia" panose="02040502050405020303" pitchFamily="18" charset="0"/>
              </a:rPr>
              <a:t>LABORATOŘE</a:t>
            </a:r>
          </a:p>
          <a:p>
            <a:pPr algn="just" defTabSz="342900">
              <a:spcAft>
                <a:spcPct val="50000"/>
              </a:spcAft>
              <a:defRPr/>
            </a:pPr>
            <a:r>
              <a:rPr lang="cs-CZ" dirty="0">
                <a:solidFill>
                  <a:prstClr val="black"/>
                </a:solidFill>
                <a:latin typeface="Georgia" panose="02040502050405020303" pitchFamily="18" charset="0"/>
              </a:rPr>
              <a:t>KONROLY ZVÍŘAT A ZBOŽÍ VSTUPUJÍCCÍCH DO UNIE</a:t>
            </a:r>
          </a:p>
          <a:p>
            <a:pPr algn="just" defTabSz="342900">
              <a:spcAft>
                <a:spcPct val="50000"/>
              </a:spcAft>
              <a:defRPr/>
            </a:pPr>
            <a:r>
              <a:rPr lang="cs-CZ" dirty="0">
                <a:solidFill>
                  <a:prstClr val="black"/>
                </a:solidFill>
                <a:latin typeface="Georgia" panose="02040502050405020303" pitchFamily="18" charset="0"/>
              </a:rPr>
              <a:t>FINANCOVÁNÍ  KONTROL</a:t>
            </a:r>
          </a:p>
          <a:p>
            <a:pPr algn="just" defTabSz="342900">
              <a:spcAft>
                <a:spcPct val="50000"/>
              </a:spcAft>
              <a:defRPr/>
            </a:pPr>
            <a:r>
              <a:rPr lang="cs-CZ" dirty="0">
                <a:solidFill>
                  <a:prstClr val="black"/>
                </a:solidFill>
                <a:latin typeface="Georgia" panose="02040502050405020303" pitchFamily="18" charset="0"/>
              </a:rPr>
              <a:t>ŠKOLENÍ PRACOVNÍKŮ PŘÍSLUŠNÝCH ORGÁNŮ</a:t>
            </a:r>
          </a:p>
          <a:p>
            <a:pPr algn="just" defTabSz="342900">
              <a:spcAft>
                <a:spcPct val="50000"/>
              </a:spcAft>
              <a:defRPr/>
            </a:pPr>
            <a:r>
              <a:rPr lang="cs-CZ" dirty="0">
                <a:solidFill>
                  <a:prstClr val="black"/>
                </a:solidFill>
                <a:latin typeface="Georgia" panose="02040502050405020303" pitchFamily="18" charset="0"/>
              </a:rPr>
              <a:t>SYSTÉMY PRO SPRÁVU INFORMACÍ O ÚŘEDNÍCH KONTROLÁCH (</a:t>
            </a:r>
            <a:r>
              <a:rPr lang="cs-CZ" dirty="0" err="1">
                <a:solidFill>
                  <a:prstClr val="black"/>
                </a:solidFill>
                <a:latin typeface="Georgia" panose="02040502050405020303" pitchFamily="18" charset="0"/>
              </a:rPr>
              <a:t>Intergrated</a:t>
            </a:r>
            <a:r>
              <a:rPr lang="cs-CZ" dirty="0">
                <a:solidFill>
                  <a:prstClr val="black"/>
                </a:solidFill>
                <a:latin typeface="Georgia" panose="02040502050405020303" pitchFamily="18" charset="0"/>
              </a:rPr>
              <a:t> management </a:t>
            </a:r>
            <a:r>
              <a:rPr lang="cs-CZ" dirty="0" err="1">
                <a:solidFill>
                  <a:prstClr val="black"/>
                </a:solidFill>
                <a:latin typeface="Georgia" panose="02040502050405020303" pitchFamily="18" charset="0"/>
              </a:rPr>
              <a:t>system</a:t>
            </a:r>
            <a:r>
              <a:rPr lang="cs-CZ" dirty="0">
                <a:solidFill>
                  <a:prstClr val="black"/>
                </a:solidFill>
                <a:latin typeface="Georgia" panose="02040502050405020303" pitchFamily="18" charset="0"/>
              </a:rPr>
              <a:t> </a:t>
            </a:r>
            <a:r>
              <a:rPr lang="cs-CZ" dirty="0" err="1">
                <a:solidFill>
                  <a:prstClr val="black"/>
                </a:solidFill>
                <a:latin typeface="Georgia" panose="02040502050405020303" pitchFamily="18" charset="0"/>
              </a:rPr>
              <a:t>for</a:t>
            </a:r>
            <a:r>
              <a:rPr lang="cs-CZ" dirty="0">
                <a:solidFill>
                  <a:prstClr val="black"/>
                </a:solidFill>
                <a:latin typeface="Georgia" panose="02040502050405020303" pitchFamily="18" charset="0"/>
              </a:rPr>
              <a:t> </a:t>
            </a:r>
            <a:r>
              <a:rPr lang="cs-CZ" dirty="0" err="1">
                <a:solidFill>
                  <a:prstClr val="black"/>
                </a:solidFill>
                <a:latin typeface="Georgia" panose="02040502050405020303" pitchFamily="18" charset="0"/>
              </a:rPr>
              <a:t>offical</a:t>
            </a:r>
            <a:r>
              <a:rPr lang="cs-CZ" dirty="0">
                <a:solidFill>
                  <a:prstClr val="black"/>
                </a:solidFill>
                <a:latin typeface="Georgia" panose="02040502050405020303" pitchFamily="18" charset="0"/>
              </a:rPr>
              <a:t> </a:t>
            </a:r>
            <a:r>
              <a:rPr lang="cs-CZ" dirty="0" err="1">
                <a:solidFill>
                  <a:prstClr val="black"/>
                </a:solidFill>
                <a:latin typeface="Georgia" panose="02040502050405020303" pitchFamily="18" charset="0"/>
              </a:rPr>
              <a:t>controls</a:t>
            </a:r>
            <a:r>
              <a:rPr lang="cs-CZ" dirty="0">
                <a:solidFill>
                  <a:prstClr val="black"/>
                </a:solidFill>
                <a:latin typeface="Georgia" panose="02040502050405020303" pitchFamily="18" charset="0"/>
              </a:rPr>
              <a:t> IMSOC): </a:t>
            </a:r>
            <a:r>
              <a:rPr lang="cs-CZ" dirty="0" err="1">
                <a:solidFill>
                  <a:prstClr val="black"/>
                </a:solidFill>
                <a:latin typeface="Georgia" panose="02040502050405020303" pitchFamily="18" charset="0"/>
              </a:rPr>
              <a:t>iRASFF</a:t>
            </a:r>
            <a:r>
              <a:rPr lang="cs-CZ" dirty="0">
                <a:solidFill>
                  <a:prstClr val="black"/>
                </a:solidFill>
                <a:latin typeface="Georgia" panose="02040502050405020303" pitchFamily="18" charset="0"/>
              </a:rPr>
              <a:t>, EUROPHYT, TRACES. Nařízení o IMSOC Prováděcí nařízení Komise 2019/1715</a:t>
            </a:r>
          </a:p>
        </p:txBody>
      </p:sp>
      <p:sp>
        <p:nvSpPr>
          <p:cNvPr id="4" name="Nadpis 1">
            <a:extLst>
              <a:ext uri="{FF2B5EF4-FFF2-40B4-BE49-F238E27FC236}">
                <a16:creationId xmlns:a16="http://schemas.microsoft.com/office/drawing/2014/main" id="{EB79028D-7844-4066-A8B9-4BDED67E320B}"/>
              </a:ext>
            </a:extLst>
          </p:cNvPr>
          <p:cNvSpPr txBox="1">
            <a:spLocks/>
          </p:cNvSpPr>
          <p:nvPr/>
        </p:nvSpPr>
        <p:spPr>
          <a:xfrm>
            <a:off x="491686" y="238640"/>
            <a:ext cx="7664762" cy="1142104"/>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defRPr/>
            </a:pPr>
            <a:r>
              <a:rPr lang="cs-CZ" sz="1600" b="1" u="sng">
                <a:solidFill>
                  <a:srgbClr val="C00000"/>
                </a:solidFill>
                <a:effectLst>
                  <a:outerShdw blurRad="38100" dist="38100" dir="2700000" algn="tl">
                    <a:srgbClr val="000000">
                      <a:alpha val="43137"/>
                    </a:srgbClr>
                  </a:outerShdw>
                </a:effectLst>
                <a:latin typeface="Georgia" panose="02040502050405020303" pitchFamily="18" charset="0"/>
              </a:rPr>
              <a:t>Nařízení č. 625/2017 </a:t>
            </a:r>
            <a:r>
              <a:rPr lang="cs-CZ" sz="1600">
                <a:solidFill>
                  <a:srgbClr val="000000"/>
                </a:solidFill>
                <a:latin typeface="Georgia" panose="02040502050405020303" pitchFamily="18" charset="0"/>
              </a:rPr>
              <a:t>o úředních kontrolách a jiných úředních činnostech prováděných s cílem zajistit uplatňování potravinového a krmivového práva a pravidel týkajících se zdraví zvířat a dobrých životních podmínek zvířat, zdraví rostlin a přípravků na ochranu rostlin, o změně.. a o zrušení.. (</a:t>
            </a:r>
            <a:r>
              <a:rPr lang="cs-CZ" sz="1600" b="1" u="sng">
                <a:solidFill>
                  <a:srgbClr val="0070C0"/>
                </a:solidFill>
                <a:latin typeface="Georgia" panose="02040502050405020303" pitchFamily="18" charset="0"/>
              </a:rPr>
              <a:t>nařízení o úředních kontrolách</a:t>
            </a:r>
            <a:r>
              <a:rPr lang="cs-CZ" sz="1600">
                <a:solidFill>
                  <a:srgbClr val="000000"/>
                </a:solidFill>
                <a:latin typeface="Georgia" panose="02040502050405020303" pitchFamily="18" charset="0"/>
              </a:rPr>
              <a:t>)</a:t>
            </a:r>
            <a:endParaRPr lang="cs-CZ" sz="1600" dirty="0"/>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39E870-D5BA-4515-8643-D33EB95D9BA6}"/>
              </a:ext>
            </a:extLst>
          </p:cNvPr>
          <p:cNvSpPr>
            <a:spLocks noGrp="1"/>
          </p:cNvSpPr>
          <p:nvPr>
            <p:ph type="title" idx="4294967295"/>
          </p:nvPr>
        </p:nvSpPr>
        <p:spPr>
          <a:xfrm>
            <a:off x="638968" y="473840"/>
            <a:ext cx="7866063" cy="814388"/>
          </a:xfrm>
        </p:spPr>
        <p:txBody>
          <a:bodyPr>
            <a:noAutofit/>
          </a:bodyPr>
          <a:lstStyle/>
          <a:p>
            <a:pPr eaLnBrk="1" fontAlgn="auto" hangingPunct="1">
              <a:spcAft>
                <a:spcPts val="0"/>
              </a:spcAft>
              <a:defRPr/>
            </a:pPr>
            <a:r>
              <a:rPr lang="cs-CZ" sz="2000" b="1" u="sng" dirty="0">
                <a:solidFill>
                  <a:schemeClr val="accent2">
                    <a:lumMod val="75000"/>
                  </a:schemeClr>
                </a:solidFill>
                <a:effectLst>
                  <a:outerShdw blurRad="38100" dist="38100" dir="2700000" algn="tl">
                    <a:srgbClr val="000000">
                      <a:alpha val="43137"/>
                    </a:srgbClr>
                  </a:outerShdw>
                </a:effectLst>
                <a:latin typeface="Georgia" panose="02040502050405020303" pitchFamily="18" charset="0"/>
              </a:rPr>
              <a:t>Nařízení Komise v přenesené pravomoci (EU)  č. 2019/624  </a:t>
            </a:r>
            <a:r>
              <a:rPr lang="cs-CZ" sz="2000" dirty="0">
                <a:solidFill>
                  <a:schemeClr val="accent2">
                    <a:lumMod val="75000"/>
                  </a:schemeClr>
                </a:solidFill>
                <a:latin typeface="Georgia" panose="02040502050405020303" pitchFamily="18" charset="0"/>
              </a:rPr>
              <a:t>o </a:t>
            </a:r>
            <a:r>
              <a:rPr lang="cs-CZ" sz="2000" dirty="0">
                <a:solidFill>
                  <a:srgbClr val="000000"/>
                </a:solidFill>
                <a:latin typeface="Georgia" panose="02040502050405020303" pitchFamily="18" charset="0"/>
              </a:rPr>
              <a:t>zvláštních pravidlech pro provádění úředních kontrol produkce masa a pro produkční a sádkovací oblasti pro živé mlže</a:t>
            </a:r>
            <a:endParaRPr lang="cs-CZ" sz="2000" dirty="0">
              <a:solidFill>
                <a:schemeClr val="tx1">
                  <a:lumMod val="75000"/>
                  <a:lumOff val="25000"/>
                </a:schemeClr>
              </a:solidFill>
            </a:endParaRPr>
          </a:p>
        </p:txBody>
      </p:sp>
      <p:sp>
        <p:nvSpPr>
          <p:cNvPr id="119811" name="Zástupný symbol pro obsah 2">
            <a:extLst>
              <a:ext uri="{FF2B5EF4-FFF2-40B4-BE49-F238E27FC236}">
                <a16:creationId xmlns:a16="http://schemas.microsoft.com/office/drawing/2014/main" id="{7E1CF0FB-721B-4664-BE53-B099FD0ABB1A}"/>
              </a:ext>
            </a:extLst>
          </p:cNvPr>
          <p:cNvSpPr>
            <a:spLocks noGrp="1" noChangeArrowheads="1"/>
          </p:cNvSpPr>
          <p:nvPr>
            <p:ph idx="4294967295"/>
          </p:nvPr>
        </p:nvSpPr>
        <p:spPr>
          <a:xfrm>
            <a:off x="939818" y="1829287"/>
            <a:ext cx="7025377" cy="3591011"/>
          </a:xfrm>
        </p:spPr>
        <p:txBody>
          <a:bodyPr>
            <a:normAutofit fontScale="85000" lnSpcReduction="10000"/>
          </a:bodyPr>
          <a:lstStyle/>
          <a:p>
            <a:pPr eaLnBrk="1" hangingPunct="1">
              <a:buFont typeface="Wingdings" panose="05000000000000000000" pitchFamily="2" charset="2"/>
              <a:buChar char="Ø"/>
            </a:pPr>
            <a:r>
              <a:rPr lang="cs-CZ" altLang="cs-CZ" dirty="0">
                <a:latin typeface="Georgia" panose="02040502050405020303" pitchFamily="18" charset="0"/>
              </a:rPr>
              <a:t>prohlídka před porážkou – pomocný úřední veterinární pracovník</a:t>
            </a:r>
          </a:p>
          <a:p>
            <a:pPr eaLnBrk="1" hangingPunct="1">
              <a:buFont typeface="Wingdings" panose="05000000000000000000" pitchFamily="2" charset="2"/>
              <a:buChar char="Ø"/>
            </a:pPr>
            <a:r>
              <a:rPr lang="cs-CZ" altLang="cs-CZ" dirty="0">
                <a:latin typeface="Georgia" panose="02040502050405020303" pitchFamily="18" charset="0"/>
              </a:rPr>
              <a:t>prohlídka před porážkou mimo prostor  jatek v případě nucené porážky</a:t>
            </a:r>
          </a:p>
          <a:p>
            <a:pPr eaLnBrk="1" hangingPunct="1">
              <a:buFont typeface="Wingdings" panose="05000000000000000000" pitchFamily="2" charset="2"/>
              <a:buChar char="Ø"/>
            </a:pPr>
            <a:r>
              <a:rPr lang="cs-CZ" altLang="cs-CZ" dirty="0">
                <a:latin typeface="Georgia" panose="02040502050405020303" pitchFamily="18" charset="0"/>
              </a:rPr>
              <a:t>prohlídka před porážkou v hospodářství, odkud dané zvíře pochází</a:t>
            </a:r>
          </a:p>
          <a:p>
            <a:pPr eaLnBrk="1" hangingPunct="1">
              <a:buFont typeface="Wingdings" panose="05000000000000000000" pitchFamily="2" charset="2"/>
              <a:buChar char="Ø"/>
            </a:pPr>
            <a:r>
              <a:rPr lang="cs-CZ" altLang="cs-CZ" dirty="0">
                <a:latin typeface="Georgia" panose="02040502050405020303" pitchFamily="18" charset="0"/>
              </a:rPr>
              <a:t>prohlídka po porážce na odpovědnost ÚVL</a:t>
            </a:r>
          </a:p>
          <a:p>
            <a:pPr eaLnBrk="1" hangingPunct="1">
              <a:buFont typeface="Wingdings" panose="05000000000000000000" pitchFamily="2" charset="2"/>
              <a:buChar char="Ø"/>
            </a:pPr>
            <a:endParaRPr lang="cs-CZ" altLang="cs-CZ" dirty="0">
              <a:latin typeface="Georgia" panose="02040502050405020303" pitchFamily="18" charset="0"/>
            </a:endParaRPr>
          </a:p>
          <a:p>
            <a:pPr eaLnBrk="1" hangingPunct="1">
              <a:buFont typeface="Wingdings" panose="05000000000000000000" pitchFamily="2" charset="2"/>
              <a:buChar char="Ø"/>
            </a:pPr>
            <a:r>
              <a:rPr lang="cs-CZ" altLang="cs-CZ" dirty="0">
                <a:latin typeface="Georgia" panose="02040502050405020303" pitchFamily="18" charset="0"/>
              </a:rPr>
              <a:t>prohlídka po porážce – ÚVL</a:t>
            </a:r>
          </a:p>
          <a:p>
            <a:pPr eaLnBrk="1" hangingPunct="1"/>
            <a:r>
              <a:rPr lang="cs-CZ" altLang="cs-CZ" dirty="0">
                <a:latin typeface="Georgia" panose="02040502050405020303" pitchFamily="18" charset="0"/>
              </a:rPr>
              <a:t>zvláštní minimální požadavky na ÚVL, pomocného úředního veterinárního pracovníka a pracovníky určené příslušnými orgány – Příloha II</a:t>
            </a:r>
          </a:p>
          <a:p>
            <a:pPr eaLnBrk="1" hangingPunct="1"/>
            <a:endParaRPr lang="cs-CZ" altLang="cs-CZ" sz="1350" dirty="0">
              <a:latin typeface="Georgia" panose="02040502050405020303" pitchFamily="18" charset="0"/>
            </a:endParaRPr>
          </a:p>
          <a:p>
            <a:pPr eaLnBrk="1" hangingPunct="1"/>
            <a:endParaRPr lang="cs-CZ" altLang="cs-CZ" sz="1350" dirty="0">
              <a:latin typeface="Georgia" panose="02040502050405020303"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39E870-D5BA-4515-8643-D33EB95D9BA6}"/>
              </a:ext>
            </a:extLst>
          </p:cNvPr>
          <p:cNvSpPr>
            <a:spLocks noGrp="1"/>
          </p:cNvSpPr>
          <p:nvPr>
            <p:ph type="title" idx="4294967295"/>
          </p:nvPr>
        </p:nvSpPr>
        <p:spPr>
          <a:xfrm>
            <a:off x="638968" y="473840"/>
            <a:ext cx="7866063" cy="814388"/>
          </a:xfrm>
        </p:spPr>
        <p:txBody>
          <a:bodyPr>
            <a:noAutofit/>
          </a:bodyPr>
          <a:lstStyle/>
          <a:p>
            <a:pPr eaLnBrk="1" fontAlgn="auto" hangingPunct="1">
              <a:spcAft>
                <a:spcPts val="0"/>
              </a:spcAft>
              <a:defRPr/>
            </a:pPr>
            <a:r>
              <a:rPr lang="cs-CZ" sz="2000" b="1" u="sng" dirty="0">
                <a:solidFill>
                  <a:schemeClr val="accent2">
                    <a:lumMod val="75000"/>
                  </a:schemeClr>
                </a:solidFill>
                <a:effectLst>
                  <a:outerShdw blurRad="38100" dist="38100" dir="2700000" algn="tl">
                    <a:srgbClr val="000000">
                      <a:alpha val="43137"/>
                    </a:srgbClr>
                  </a:outerShdw>
                </a:effectLst>
                <a:latin typeface="Georgia" panose="02040502050405020303" pitchFamily="18" charset="0"/>
              </a:rPr>
              <a:t>Nařízení Komise v přenesené pravomoci (EU)  č. 2019/624  </a:t>
            </a:r>
            <a:r>
              <a:rPr lang="cs-CZ" sz="2000" dirty="0">
                <a:solidFill>
                  <a:schemeClr val="accent2">
                    <a:lumMod val="75000"/>
                  </a:schemeClr>
                </a:solidFill>
                <a:latin typeface="Georgia" panose="02040502050405020303" pitchFamily="18" charset="0"/>
              </a:rPr>
              <a:t>o </a:t>
            </a:r>
            <a:r>
              <a:rPr lang="cs-CZ" sz="2000" dirty="0">
                <a:solidFill>
                  <a:srgbClr val="000000"/>
                </a:solidFill>
                <a:latin typeface="Georgia" panose="02040502050405020303" pitchFamily="18" charset="0"/>
              </a:rPr>
              <a:t>zvláštních pravidlech pro provádění úředních kontrol produkce masa a pro produkční a sádkovací oblasti pro živé mlže</a:t>
            </a:r>
            <a:endParaRPr lang="cs-CZ" sz="2000" dirty="0">
              <a:solidFill>
                <a:schemeClr val="tx1">
                  <a:lumMod val="75000"/>
                  <a:lumOff val="25000"/>
                </a:schemeClr>
              </a:solidFill>
            </a:endParaRPr>
          </a:p>
        </p:txBody>
      </p:sp>
      <p:sp>
        <p:nvSpPr>
          <p:cNvPr id="119811" name="Zástupný symbol pro obsah 2">
            <a:extLst>
              <a:ext uri="{FF2B5EF4-FFF2-40B4-BE49-F238E27FC236}">
                <a16:creationId xmlns:a16="http://schemas.microsoft.com/office/drawing/2014/main" id="{7E1CF0FB-721B-4664-BE53-B099FD0ABB1A}"/>
              </a:ext>
            </a:extLst>
          </p:cNvPr>
          <p:cNvSpPr>
            <a:spLocks noGrp="1" noChangeArrowheads="1"/>
          </p:cNvSpPr>
          <p:nvPr>
            <p:ph idx="4294967295"/>
          </p:nvPr>
        </p:nvSpPr>
        <p:spPr>
          <a:xfrm>
            <a:off x="939818" y="1829287"/>
            <a:ext cx="7565213" cy="3591011"/>
          </a:xfrm>
        </p:spPr>
        <p:txBody>
          <a:bodyPr>
            <a:normAutofit/>
          </a:bodyPr>
          <a:lstStyle/>
          <a:p>
            <a:pPr eaLnBrk="1" hangingPunct="1">
              <a:buFont typeface="Wingdings" panose="05000000000000000000" pitchFamily="2" charset="2"/>
              <a:buChar char="Ø"/>
            </a:pPr>
            <a:r>
              <a:rPr lang="cs-CZ" altLang="cs-CZ" dirty="0">
                <a:latin typeface="Georgia" panose="02040502050405020303" pitchFamily="18" charset="0"/>
              </a:rPr>
              <a:t>Po porážce ÚVL:</a:t>
            </a:r>
          </a:p>
          <a:p>
            <a:pPr lvl="1">
              <a:buFont typeface="Wingdings" panose="05000000000000000000" pitchFamily="2" charset="2"/>
              <a:buChar char="Ø"/>
            </a:pPr>
            <a:r>
              <a:rPr lang="cs-CZ" altLang="cs-CZ" dirty="0">
                <a:latin typeface="Georgia" panose="02040502050405020303" pitchFamily="18" charset="0"/>
              </a:rPr>
              <a:t>Nuceně poražená zvířata</a:t>
            </a:r>
          </a:p>
          <a:p>
            <a:pPr lvl="1">
              <a:buFont typeface="Wingdings" panose="05000000000000000000" pitchFamily="2" charset="2"/>
              <a:buChar char="Ø"/>
            </a:pPr>
            <a:r>
              <a:rPr lang="cs-CZ" altLang="cs-CZ" dirty="0">
                <a:latin typeface="Georgia" panose="02040502050405020303" pitchFamily="18" charset="0"/>
              </a:rPr>
              <a:t>Podezřelá na nákazu nebo patologický stav</a:t>
            </a:r>
          </a:p>
          <a:p>
            <a:pPr lvl="1">
              <a:buFont typeface="Wingdings" panose="05000000000000000000" pitchFamily="2" charset="2"/>
              <a:buChar char="Ø"/>
            </a:pPr>
            <a:r>
              <a:rPr lang="cs-CZ" altLang="cs-CZ" dirty="0">
                <a:latin typeface="Georgia" panose="02040502050405020303" pitchFamily="18" charset="0"/>
              </a:rPr>
              <a:t>U skotu ze stád, kde nebyla úředně prohlášena za prostou </a:t>
            </a:r>
            <a:r>
              <a:rPr lang="cs-CZ" altLang="cs-CZ" dirty="0" err="1">
                <a:latin typeface="Georgia" panose="02040502050405020303" pitchFamily="18" charset="0"/>
              </a:rPr>
              <a:t>tuberkulozy</a:t>
            </a:r>
            <a:r>
              <a:rPr lang="cs-CZ" altLang="cs-CZ" dirty="0">
                <a:latin typeface="Georgia" panose="02040502050405020303" pitchFamily="18" charset="0"/>
              </a:rPr>
              <a:t> (u skotu ovcí a koz  </a:t>
            </a:r>
            <a:r>
              <a:rPr lang="cs-CZ" altLang="cs-CZ" dirty="0" err="1">
                <a:latin typeface="Georgia" panose="02040502050405020303" pitchFamily="18" charset="0"/>
              </a:rPr>
              <a:t>brucelozy</a:t>
            </a:r>
            <a:r>
              <a:rPr lang="cs-CZ" altLang="cs-CZ" dirty="0">
                <a:latin typeface="Georgia" panose="02040502050405020303" pitchFamily="18" charset="0"/>
              </a:rPr>
              <a:t>)</a:t>
            </a:r>
          </a:p>
          <a:p>
            <a:pPr lvl="1">
              <a:buFont typeface="Wingdings" panose="05000000000000000000" pitchFamily="2" charset="2"/>
              <a:buChar char="Ø"/>
            </a:pPr>
            <a:r>
              <a:rPr lang="cs-CZ" altLang="cs-CZ" dirty="0">
                <a:latin typeface="Georgia" panose="02040502050405020303" pitchFamily="18" charset="0"/>
              </a:rPr>
              <a:t>Ohniska nákaz</a:t>
            </a:r>
          </a:p>
          <a:p>
            <a:pPr lvl="1">
              <a:buFont typeface="Wingdings" panose="05000000000000000000" pitchFamily="2" charset="2"/>
              <a:buChar char="Ø"/>
            </a:pPr>
            <a:r>
              <a:rPr lang="cs-CZ" altLang="cs-CZ" dirty="0">
                <a:latin typeface="Georgia" panose="02040502050405020303" pitchFamily="18" charset="0"/>
              </a:rPr>
              <a:t>Nezbytné přísnější kontroly s ohledem na nově se objevující nákazy</a:t>
            </a:r>
          </a:p>
          <a:p>
            <a:pPr lvl="1">
              <a:buFont typeface="Wingdings" panose="05000000000000000000" pitchFamily="2" charset="2"/>
              <a:buChar char="Ø"/>
            </a:pPr>
            <a:endParaRPr lang="cs-CZ" altLang="cs-CZ" dirty="0">
              <a:latin typeface="Georgia" panose="02040502050405020303" pitchFamily="18" charset="0"/>
            </a:endParaRPr>
          </a:p>
          <a:p>
            <a:pPr eaLnBrk="1" hangingPunct="1"/>
            <a:endParaRPr lang="cs-CZ" altLang="cs-CZ" sz="1350" dirty="0">
              <a:latin typeface="Georgia" panose="02040502050405020303" pitchFamily="18" charset="0"/>
            </a:endParaRPr>
          </a:p>
          <a:p>
            <a:pPr eaLnBrk="1" hangingPunct="1"/>
            <a:endParaRPr lang="cs-CZ" altLang="cs-CZ" sz="1350" dirty="0">
              <a:latin typeface="Georgia" panose="02040502050405020303" pitchFamily="18" charset="0"/>
            </a:endParaRPr>
          </a:p>
        </p:txBody>
      </p:sp>
    </p:spTree>
    <p:extLst>
      <p:ext uri="{BB962C8B-B14F-4D97-AF65-F5344CB8AC3E}">
        <p14:creationId xmlns:p14="http://schemas.microsoft.com/office/powerpoint/2010/main" val="2854722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78287D-8863-4B58-99F5-F60BDFF3CBEF}"/>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
        <p:nvSpPr>
          <p:cNvPr id="3" name="TextovéPole 2">
            <a:extLst>
              <a:ext uri="{FF2B5EF4-FFF2-40B4-BE49-F238E27FC236}">
                <a16:creationId xmlns:a16="http://schemas.microsoft.com/office/drawing/2014/main" id="{CAD97BB5-4F1B-4E09-8379-9A428A5B8E67}"/>
              </a:ext>
            </a:extLst>
          </p:cNvPr>
          <p:cNvSpPr txBox="1"/>
          <p:nvPr/>
        </p:nvSpPr>
        <p:spPr>
          <a:xfrm>
            <a:off x="408078" y="1426381"/>
            <a:ext cx="8025561" cy="4585871"/>
          </a:xfrm>
          <a:prstGeom prst="rect">
            <a:avLst/>
          </a:prstGeom>
          <a:noFill/>
        </p:spPr>
        <p:txBody>
          <a:bodyPr wrap="square" rtlCol="0">
            <a:spAutoFit/>
          </a:bodyPr>
          <a:lstStyle/>
          <a:p>
            <a:pPr algn="ctr"/>
            <a:r>
              <a:rPr lang="cs-CZ" b="1" dirty="0">
                <a:solidFill>
                  <a:schemeClr val="accent2">
                    <a:lumMod val="75000"/>
                  </a:schemeClr>
                </a:solidFill>
                <a:latin typeface="Georgia" panose="02040502050405020303" pitchFamily="18" charset="0"/>
              </a:rPr>
              <a:t>Definice</a:t>
            </a:r>
            <a:endParaRPr lang="cs-CZ" sz="1200" b="1" dirty="0">
              <a:solidFill>
                <a:schemeClr val="accent2">
                  <a:lumMod val="75000"/>
                </a:schemeClr>
              </a:solidFill>
              <a:latin typeface="Georgia" panose="02040502050405020303" pitchFamily="18" charset="0"/>
            </a:endParaRPr>
          </a:p>
          <a:p>
            <a:pPr marL="171450" indent="-171450">
              <a:buFont typeface="Wingdings" panose="05000000000000000000" pitchFamily="2" charset="2"/>
              <a:buChar char="Ø"/>
            </a:pPr>
            <a:r>
              <a:rPr lang="cs-CZ" sz="1200" b="1" dirty="0">
                <a:latin typeface="Georgia" panose="02040502050405020303" pitchFamily="18" charset="0"/>
              </a:rPr>
              <a:t>hygiena potravin: </a:t>
            </a:r>
            <a:r>
              <a:rPr lang="cs-CZ" sz="1200" dirty="0">
                <a:latin typeface="Georgia" panose="02040502050405020303" pitchFamily="18" charset="0"/>
              </a:rPr>
              <a:t>opatření a podmínky nezbytné pro omezování nebezpečí a pro zajištění vhodnosti potraviny k lidské spotřebě s přihlédnutím k jejímu určenému použití;</a:t>
            </a:r>
          </a:p>
          <a:p>
            <a:pPr marL="171450" indent="-171450">
              <a:buFont typeface="Wingdings" panose="05000000000000000000" pitchFamily="2" charset="2"/>
              <a:buChar char="Ø"/>
            </a:pPr>
            <a:r>
              <a:rPr lang="cs-CZ" sz="1200" dirty="0">
                <a:latin typeface="Georgia" panose="02040502050405020303" pitchFamily="18" charset="0"/>
              </a:rPr>
              <a:t>produkty prvovýroby: produkty z prvovýroby včetně produktů rostlinné výroby, živočišné výroby, lovu a rybolovu;</a:t>
            </a:r>
          </a:p>
          <a:p>
            <a:pPr marL="171450" indent="-171450">
              <a:buFont typeface="Wingdings" panose="05000000000000000000" pitchFamily="2" charset="2"/>
              <a:buChar char="Ø"/>
            </a:pPr>
            <a:r>
              <a:rPr lang="cs-CZ" sz="1200" dirty="0">
                <a:latin typeface="Georgia" panose="02040502050405020303" pitchFamily="18" charset="0"/>
              </a:rPr>
              <a:t>provoz: jakákoli jednotka potravinářského podniku;</a:t>
            </a:r>
          </a:p>
          <a:p>
            <a:pPr marL="171450" indent="-171450">
              <a:buFont typeface="Wingdings" panose="05000000000000000000" pitchFamily="2" charset="2"/>
              <a:buChar char="Ø"/>
            </a:pPr>
            <a:r>
              <a:rPr lang="cs-CZ" sz="1200" b="1" dirty="0">
                <a:latin typeface="Georgia" panose="02040502050405020303" pitchFamily="18" charset="0"/>
              </a:rPr>
              <a:t>příslušný orgán</a:t>
            </a:r>
            <a:r>
              <a:rPr lang="cs-CZ" sz="1200" dirty="0">
                <a:latin typeface="Georgia" panose="02040502050405020303" pitchFamily="18" charset="0"/>
              </a:rPr>
              <a:t>: ústřední orgán členského státu pověřený zajišťováním dodržování požadavků tohoto nařízení nebo jakýkoli jiný orgán, jemuž uvedený ústřední orgán tuto pravomoc svěřil; podle potřeby se jím rozumí také odpovídající orgán třetí země;</a:t>
            </a:r>
          </a:p>
          <a:p>
            <a:pPr marL="171450" indent="-171450">
              <a:buFont typeface="Wingdings" panose="05000000000000000000" pitchFamily="2" charset="2"/>
              <a:buChar char="Ø"/>
            </a:pPr>
            <a:r>
              <a:rPr lang="cs-CZ" sz="1200" b="1" dirty="0">
                <a:latin typeface="Georgia" panose="02040502050405020303" pitchFamily="18" charset="0"/>
              </a:rPr>
              <a:t>kontaminace</a:t>
            </a:r>
            <a:r>
              <a:rPr lang="cs-CZ" sz="1200" dirty="0">
                <a:latin typeface="Georgia" panose="02040502050405020303" pitchFamily="18" charset="0"/>
              </a:rPr>
              <a:t>: přítomnost nebo vnášení nebezpečí;</a:t>
            </a:r>
          </a:p>
          <a:p>
            <a:pPr marL="171450" indent="-171450">
              <a:buFont typeface="Wingdings" panose="05000000000000000000" pitchFamily="2" charset="2"/>
              <a:buChar char="Ø"/>
            </a:pPr>
            <a:r>
              <a:rPr lang="cs-CZ" sz="1200" dirty="0">
                <a:latin typeface="Georgia" panose="02040502050405020303" pitchFamily="18" charset="0"/>
              </a:rPr>
              <a:t>pitná voda: voda splňující minimální požadavky stanovené ve směrnici Rady 98/83/ES ze dne 3. listopadu 1998 o jakosti vody určené k lidské spotřebě ( 1 );</a:t>
            </a:r>
          </a:p>
          <a:p>
            <a:pPr marL="171450" indent="-171450">
              <a:buFont typeface="Wingdings" panose="05000000000000000000" pitchFamily="2" charset="2"/>
              <a:buChar char="Ø"/>
            </a:pPr>
            <a:r>
              <a:rPr lang="cs-CZ" sz="1200" dirty="0">
                <a:latin typeface="Georgia" panose="02040502050405020303" pitchFamily="18" charset="0"/>
              </a:rPr>
              <a:t>první balení: umístění potraviny do prvního obalu nebo první nádoby, které přicházejí do přímého styku s dotyčnou potravinou, jakož i tento první obal nebo první nádoba;</a:t>
            </a:r>
          </a:p>
          <a:p>
            <a:pPr marL="171450" indent="-171450">
              <a:buFont typeface="Wingdings" panose="05000000000000000000" pitchFamily="2" charset="2"/>
              <a:buChar char="Ø"/>
            </a:pPr>
            <a:r>
              <a:rPr lang="cs-CZ" sz="1200" dirty="0">
                <a:latin typeface="Georgia" panose="02040502050405020303" pitchFamily="18" charset="0"/>
              </a:rPr>
              <a:t>další balení: umístění jedné nebo více potravin v prvním obalu do další nádoby, jakož i tato další nádoba;</a:t>
            </a:r>
          </a:p>
          <a:p>
            <a:pPr marL="171450" indent="-171450">
              <a:buFont typeface="Wingdings" panose="05000000000000000000" pitchFamily="2" charset="2"/>
              <a:buChar char="Ø"/>
            </a:pPr>
            <a:r>
              <a:rPr lang="cs-CZ" sz="1200" dirty="0">
                <a:latin typeface="Georgia" panose="02040502050405020303" pitchFamily="18" charset="0"/>
              </a:rPr>
              <a:t>zpracování: jakákoli činnost podstatně měnící původní produkt, včetně zahřívání, uzení, nakládání, zrání, sušení, marinování, extrahování, extrudování nebo kombinace uvedených postupů;</a:t>
            </a:r>
          </a:p>
          <a:p>
            <a:pPr marL="171450" indent="-171450">
              <a:buFont typeface="Wingdings" panose="05000000000000000000" pitchFamily="2" charset="2"/>
              <a:buChar char="Ø"/>
            </a:pPr>
            <a:r>
              <a:rPr lang="cs-CZ" sz="1200" b="1" dirty="0">
                <a:latin typeface="Georgia" panose="02040502050405020303" pitchFamily="18" charset="0"/>
              </a:rPr>
              <a:t>nezpracované produkty</a:t>
            </a:r>
            <a:r>
              <a:rPr lang="cs-CZ" sz="1200" dirty="0">
                <a:latin typeface="Georgia" panose="02040502050405020303" pitchFamily="18" charset="0"/>
              </a:rPr>
              <a:t>: potraviny, které nebyly zpracovány, včetně produktů, které byly děleny, porcovány, odseknuty, plátkovány, vykostěny, rozsekány, zbaveny kůže, rozdrceny, nakrájeny, očištěny, ořezány, vyloupány, rozemlety, zchlazeny, zmraženy, hluboce zmraženy nebo rozmraženy;</a:t>
            </a:r>
          </a:p>
          <a:p>
            <a:pPr marL="171450" indent="-171450">
              <a:buFont typeface="Wingdings" panose="05000000000000000000" pitchFamily="2" charset="2"/>
              <a:buChar char="Ø"/>
            </a:pPr>
            <a:r>
              <a:rPr lang="cs-CZ" sz="1200" b="1" dirty="0">
                <a:latin typeface="Georgia" panose="02040502050405020303" pitchFamily="18" charset="0"/>
              </a:rPr>
              <a:t>zpracované produkty</a:t>
            </a:r>
            <a:r>
              <a:rPr lang="cs-CZ" sz="1200" dirty="0">
                <a:latin typeface="Georgia" panose="02040502050405020303" pitchFamily="18" charset="0"/>
              </a:rPr>
              <a:t>: potraviny získané zpracováním nezpracovaných produktů. Tyto produkty mohou obsahovat složky, které jsou nezbytné pro jejich výrobu nebo jim dávají zvláštní vlastnosti.</a:t>
            </a:r>
          </a:p>
          <a:p>
            <a:endParaRPr lang="cs-CZ" sz="1200" dirty="0">
              <a:latin typeface="Georgia" panose="02040502050405020303" pitchFamily="18" charset="0"/>
            </a:endParaRPr>
          </a:p>
          <a:p>
            <a:r>
              <a:rPr lang="cs-CZ" sz="1200" dirty="0">
                <a:latin typeface="Georgia" panose="02040502050405020303" pitchFamily="18" charset="0"/>
              </a:rPr>
              <a:t>2.   Použijí se rovněž definice stanovené v nařízení (ES) č. 178/2002.</a:t>
            </a:r>
          </a:p>
          <a:p>
            <a:endParaRPr lang="cs-CZ" sz="1200" dirty="0">
              <a:latin typeface="Georgia" panose="02040502050405020303" pitchFamily="18" charset="0"/>
            </a:endParaRPr>
          </a:p>
        </p:txBody>
      </p:sp>
    </p:spTree>
    <p:extLst>
      <p:ext uri="{BB962C8B-B14F-4D97-AF65-F5344CB8AC3E}">
        <p14:creationId xmlns:p14="http://schemas.microsoft.com/office/powerpoint/2010/main" val="32541700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F298D2-E0BD-4CAB-89F5-697FABD148E3}"/>
              </a:ext>
            </a:extLst>
          </p:cNvPr>
          <p:cNvSpPr>
            <a:spLocks noGrp="1"/>
          </p:cNvSpPr>
          <p:nvPr>
            <p:ph type="title" idx="4294967295"/>
          </p:nvPr>
        </p:nvSpPr>
        <p:spPr>
          <a:xfrm>
            <a:off x="1101725" y="473075"/>
            <a:ext cx="8042275" cy="919163"/>
          </a:xfrm>
        </p:spPr>
        <p:txBody>
          <a:bodyPr>
            <a:normAutofit/>
          </a:bodyPr>
          <a:lstStyle/>
          <a:p>
            <a:pPr eaLnBrk="1" fontAlgn="auto" hangingPunct="1">
              <a:spcAft>
                <a:spcPts val="0"/>
              </a:spcAft>
              <a:defRPr/>
            </a:pPr>
            <a:r>
              <a:rPr lang="cs-CZ" sz="2000" b="1" u="sng" dirty="0">
                <a:solidFill>
                  <a:schemeClr val="accent5"/>
                </a:solidFill>
                <a:effectLst>
                  <a:outerShdw blurRad="38100" dist="38100" dir="2700000" algn="tl">
                    <a:srgbClr val="000000">
                      <a:alpha val="43137"/>
                    </a:srgbClr>
                  </a:outerShdw>
                </a:effectLst>
                <a:latin typeface="Georgia" panose="02040502050405020303" pitchFamily="18" charset="0"/>
              </a:rPr>
              <a:t>Prováděcí nařízení Komise (EU) 2019/627,</a:t>
            </a:r>
            <a:r>
              <a:rPr lang="cs-CZ" sz="2000" dirty="0">
                <a:solidFill>
                  <a:schemeClr val="accent5"/>
                </a:solidFill>
                <a:latin typeface="Georgia" panose="02040502050405020303" pitchFamily="18" charset="0"/>
              </a:rPr>
              <a:t> </a:t>
            </a:r>
            <a:r>
              <a:rPr lang="cs-CZ" sz="2000" dirty="0">
                <a:solidFill>
                  <a:schemeClr val="tx1"/>
                </a:solidFill>
                <a:latin typeface="Georgia" panose="02040502050405020303" pitchFamily="18" charset="0"/>
              </a:rPr>
              <a:t>kterým se stanoví jednotná praktická opatření pro provádění úředních kontrol produktů ŽP určených k lidské spotřebě</a:t>
            </a:r>
            <a:r>
              <a:rPr lang="cs-CZ" sz="2000" b="1" u="sng" dirty="0">
                <a:solidFill>
                  <a:srgbClr val="C00000"/>
                </a:solidFill>
                <a:effectLst>
                  <a:outerShdw blurRad="38100" dist="38100" dir="2700000" algn="tl">
                    <a:srgbClr val="000000">
                      <a:alpha val="43137"/>
                    </a:srgbClr>
                  </a:outerShdw>
                </a:effectLst>
                <a:latin typeface="Georgia" panose="02040502050405020303" pitchFamily="18" charset="0"/>
              </a:rPr>
              <a:t> </a:t>
            </a:r>
            <a:endParaRPr lang="cs-CZ" sz="2000" dirty="0">
              <a:solidFill>
                <a:schemeClr val="tx1">
                  <a:lumMod val="75000"/>
                  <a:lumOff val="25000"/>
                </a:schemeClr>
              </a:solidFill>
            </a:endParaRPr>
          </a:p>
        </p:txBody>
      </p:sp>
      <p:sp>
        <p:nvSpPr>
          <p:cNvPr id="32771" name="Zástupný symbol pro obsah 2">
            <a:extLst>
              <a:ext uri="{FF2B5EF4-FFF2-40B4-BE49-F238E27FC236}">
                <a16:creationId xmlns:a16="http://schemas.microsoft.com/office/drawing/2014/main" id="{F8B9BE4E-8DA6-49AF-9E89-56DA44BDED8E}"/>
              </a:ext>
            </a:extLst>
          </p:cNvPr>
          <p:cNvSpPr>
            <a:spLocks noGrp="1"/>
          </p:cNvSpPr>
          <p:nvPr>
            <p:ph idx="4294967295"/>
          </p:nvPr>
        </p:nvSpPr>
        <p:spPr>
          <a:xfrm>
            <a:off x="848299" y="1797528"/>
            <a:ext cx="7513503" cy="4427002"/>
          </a:xfrm>
        </p:spPr>
        <p:txBody>
          <a:bodyPr rtlCol="0">
            <a:normAutofit fontScale="62500" lnSpcReduction="20000"/>
          </a:bodyPr>
          <a:lstStyle/>
          <a:p>
            <a:pPr marL="68580" indent="-68580" eaLnBrk="1" fontAlgn="auto" hangingPunct="1">
              <a:lnSpc>
                <a:spcPct val="120000"/>
              </a:lnSpc>
              <a:defRPr/>
            </a:pPr>
            <a:r>
              <a:rPr lang="cs-CZ" altLang="cs-CZ" dirty="0">
                <a:solidFill>
                  <a:schemeClr val="tx1">
                    <a:lumMod val="75000"/>
                    <a:lumOff val="25000"/>
                  </a:schemeClr>
                </a:solidFill>
                <a:latin typeface="Georgia" pitchFamily="18" charset="0"/>
              </a:rPr>
              <a:t>Audity</a:t>
            </a:r>
          </a:p>
          <a:p>
            <a:pPr marL="68580" indent="-68580" eaLnBrk="1" fontAlgn="auto" hangingPunct="1">
              <a:lnSpc>
                <a:spcPct val="120000"/>
              </a:lnSpc>
              <a:defRPr/>
            </a:pPr>
            <a:r>
              <a:rPr lang="cs-CZ" altLang="cs-CZ" dirty="0">
                <a:solidFill>
                  <a:schemeClr val="tx1">
                    <a:lumMod val="75000"/>
                    <a:lumOff val="25000"/>
                  </a:schemeClr>
                </a:solidFill>
                <a:latin typeface="Georgia" pitchFamily="18" charset="0"/>
              </a:rPr>
              <a:t>Vědecký a technologický vývoj</a:t>
            </a:r>
          </a:p>
          <a:p>
            <a:pPr marL="68580" indent="-68580" eaLnBrk="1" fontAlgn="auto" hangingPunct="1">
              <a:lnSpc>
                <a:spcPct val="120000"/>
              </a:lnSpc>
              <a:defRPr/>
            </a:pPr>
            <a:r>
              <a:rPr lang="cs-CZ" altLang="cs-CZ" dirty="0">
                <a:solidFill>
                  <a:schemeClr val="tx1">
                    <a:lumMod val="75000"/>
                    <a:lumOff val="25000"/>
                  </a:schemeClr>
                </a:solidFill>
                <a:latin typeface="Georgia" pitchFamily="18" charset="0"/>
              </a:rPr>
              <a:t>Kontrola dokladů</a:t>
            </a:r>
          </a:p>
          <a:p>
            <a:pPr marL="68580" indent="-68580" eaLnBrk="1" fontAlgn="auto" hangingPunct="1">
              <a:lnSpc>
                <a:spcPct val="120000"/>
              </a:lnSpc>
              <a:defRPr/>
            </a:pPr>
            <a:r>
              <a:rPr lang="cs-CZ" altLang="cs-CZ" dirty="0">
                <a:solidFill>
                  <a:schemeClr val="tx1">
                    <a:lumMod val="75000"/>
                    <a:lumOff val="25000"/>
                  </a:schemeClr>
                </a:solidFill>
                <a:latin typeface="Georgia" pitchFamily="18" charset="0"/>
              </a:rPr>
              <a:t>Prohlídka před porážkou</a:t>
            </a:r>
          </a:p>
          <a:p>
            <a:pPr marL="68580" indent="-68580" eaLnBrk="1" fontAlgn="auto" hangingPunct="1">
              <a:lnSpc>
                <a:spcPct val="120000"/>
              </a:lnSpc>
              <a:defRPr/>
            </a:pPr>
            <a:r>
              <a:rPr lang="cs-CZ" altLang="cs-CZ" dirty="0">
                <a:solidFill>
                  <a:schemeClr val="tx1">
                    <a:lumMod val="75000"/>
                    <a:lumOff val="25000"/>
                  </a:schemeClr>
                </a:solidFill>
                <a:latin typeface="Georgia" pitchFamily="18" charset="0"/>
              </a:rPr>
              <a:t>Prohlídka po porážce</a:t>
            </a:r>
          </a:p>
          <a:p>
            <a:pPr marL="493776" lvl="1" indent="-342900" eaLnBrk="1" fontAlgn="auto" hangingPunct="1">
              <a:lnSpc>
                <a:spcPct val="120000"/>
              </a:lnSpc>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mladý skot</a:t>
            </a:r>
          </a:p>
          <a:p>
            <a:pPr marL="493776" lvl="1" indent="-342900" eaLnBrk="1" fontAlgn="auto" hangingPunct="1">
              <a:lnSpc>
                <a:spcPct val="120000"/>
              </a:lnSpc>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ostatní skot</a:t>
            </a:r>
          </a:p>
          <a:p>
            <a:pPr marL="493776" lvl="1" indent="-342900" eaLnBrk="1" fontAlgn="auto" hangingPunct="1">
              <a:lnSpc>
                <a:spcPct val="120000"/>
              </a:lnSpc>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mladé domácí ovce a kozy a ovce bez prořezaných trvalých řezáků</a:t>
            </a:r>
          </a:p>
          <a:p>
            <a:pPr marL="493776" lvl="1" indent="-342900" eaLnBrk="1" fontAlgn="auto" hangingPunct="1">
              <a:lnSpc>
                <a:spcPct val="120000"/>
              </a:lnSpc>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ostatní domácí ovce a kozy</a:t>
            </a:r>
          </a:p>
          <a:p>
            <a:pPr marL="493776" lvl="1" indent="-342900" eaLnBrk="1" fontAlgn="auto" hangingPunct="1">
              <a:lnSpc>
                <a:spcPct val="120000"/>
              </a:lnSpc>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domácí lichokopytníci</a:t>
            </a:r>
          </a:p>
          <a:p>
            <a:pPr marL="493776" lvl="1" indent="-342900" eaLnBrk="1" fontAlgn="auto" hangingPunct="1">
              <a:lnSpc>
                <a:spcPct val="120000"/>
              </a:lnSpc>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domácí prasata</a:t>
            </a:r>
          </a:p>
          <a:p>
            <a:pPr marL="493776" lvl="1" indent="-342900" eaLnBrk="1" fontAlgn="auto" hangingPunct="1">
              <a:lnSpc>
                <a:spcPct val="120000"/>
              </a:lnSpc>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drůbež</a:t>
            </a:r>
          </a:p>
          <a:p>
            <a:pPr marL="493776" lvl="1" indent="-342900" eaLnBrk="1" fontAlgn="auto" hangingPunct="1">
              <a:lnSpc>
                <a:spcPct val="120000"/>
              </a:lnSpc>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farmová zvěř</a:t>
            </a:r>
          </a:p>
          <a:p>
            <a:pPr marL="493776" lvl="1" indent="-342900" eaLnBrk="1" fontAlgn="auto" hangingPunct="1">
              <a:lnSpc>
                <a:spcPct val="120000"/>
              </a:lnSpc>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volně žijící zvěř</a:t>
            </a:r>
          </a:p>
          <a:p>
            <a:pPr marL="300038" lvl="1" indent="0" eaLnBrk="1" fontAlgn="auto" hangingPunct="1">
              <a:buNone/>
              <a:defRPr/>
            </a:pPr>
            <a:endParaRPr lang="cs-CZ" altLang="cs-CZ" sz="700" dirty="0">
              <a:solidFill>
                <a:schemeClr val="tx1">
                  <a:lumMod val="75000"/>
                  <a:lumOff val="25000"/>
                </a:schemeClr>
              </a:solidFill>
              <a:latin typeface="Georgia"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CB31AF9C-48BA-41F3-AD80-EB083B0FA679}"/>
              </a:ext>
            </a:extLst>
          </p:cNvPr>
          <p:cNvSpPr>
            <a:spLocks noGrp="1"/>
          </p:cNvSpPr>
          <p:nvPr>
            <p:ph idx="4294967295"/>
          </p:nvPr>
        </p:nvSpPr>
        <p:spPr>
          <a:xfrm>
            <a:off x="835818" y="1844484"/>
            <a:ext cx="7472363" cy="4237038"/>
          </a:xfrm>
        </p:spPr>
        <p:txBody>
          <a:bodyPr rtlCol="0">
            <a:normAutofit/>
          </a:bodyPr>
          <a:lstStyle/>
          <a:p>
            <a:pPr marL="68580" indent="-68580" eaLnBrk="1" fontAlgn="auto" hangingPunct="1">
              <a:defRPr/>
            </a:pPr>
            <a:r>
              <a:rPr lang="cs-CZ" altLang="cs-CZ" sz="2100" dirty="0">
                <a:solidFill>
                  <a:srgbClr val="005EA4"/>
                </a:solidFill>
                <a:latin typeface="Georgia" pitchFamily="18" charset="0"/>
              </a:rPr>
              <a:t>Příloha II </a:t>
            </a:r>
          </a:p>
          <a:p>
            <a:pPr marL="68580" indent="-68580" eaLnBrk="1" fontAlgn="auto" hangingPunct="1">
              <a:defRPr/>
            </a:pPr>
            <a:r>
              <a:rPr lang="cs-CZ" altLang="cs-CZ" sz="2100" dirty="0">
                <a:solidFill>
                  <a:srgbClr val="005EA4"/>
                </a:solidFill>
                <a:latin typeface="Georgia" pitchFamily="18" charset="0"/>
              </a:rPr>
              <a:t>Praktická opatření pro </a:t>
            </a:r>
            <a:r>
              <a:rPr lang="cs-CZ" altLang="cs-CZ" sz="2100" u="sng" dirty="0">
                <a:solidFill>
                  <a:srgbClr val="005EA4"/>
                </a:solidFill>
                <a:latin typeface="Georgia" pitchFamily="18" charset="0"/>
              </a:rPr>
              <a:t>značku zdravotní nezávadnosti</a:t>
            </a:r>
          </a:p>
          <a:p>
            <a:pPr marL="288036" lvl="1" indent="-137160" eaLnBrk="1" fontAlgn="auto" hangingPunct="1">
              <a:defRPr/>
            </a:pPr>
            <a:endParaRPr lang="cs-CZ" altLang="cs-CZ" sz="1500" dirty="0">
              <a:solidFill>
                <a:schemeClr val="tx1">
                  <a:lumMod val="75000"/>
                  <a:lumOff val="25000"/>
                </a:schemeClr>
              </a:solidFill>
              <a:latin typeface="Georgia" pitchFamily="18" charset="0"/>
            </a:endParaRPr>
          </a:p>
          <a:p>
            <a:pPr marL="436626" lvl="1" indent="-285750" eaLnBrk="1" fontAlgn="auto" hangingPunct="1">
              <a:buFont typeface="Wingdings" panose="05000000000000000000" pitchFamily="2" charset="2"/>
              <a:buChar char="Ø"/>
              <a:defRPr/>
            </a:pPr>
            <a:r>
              <a:rPr lang="cs-CZ" altLang="cs-CZ" sz="2000" dirty="0">
                <a:latin typeface="Georgia" pitchFamily="18" charset="0"/>
              </a:rPr>
              <a:t>Oválná</a:t>
            </a:r>
          </a:p>
          <a:p>
            <a:pPr marL="436626" lvl="1" indent="-285750" eaLnBrk="1" fontAlgn="auto" hangingPunct="1">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6,5 cm </a:t>
            </a:r>
            <a:r>
              <a:rPr lang="cs-CZ" altLang="cs-CZ" sz="2000" dirty="0">
                <a:latin typeface="Georgia" pitchFamily="18" charset="0"/>
              </a:rPr>
              <a:t>x 4,50 cm</a:t>
            </a:r>
          </a:p>
          <a:p>
            <a:pPr marL="436626" lvl="1" indent="-285750" eaLnBrk="1" fontAlgn="auto" hangingPunct="1">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název země</a:t>
            </a:r>
          </a:p>
          <a:p>
            <a:pPr marL="436626" lvl="1" indent="-285750" eaLnBrk="1" fontAlgn="auto" hangingPunct="1">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číslo schválení jatek</a:t>
            </a:r>
          </a:p>
          <a:p>
            <a:pPr marL="436626" lvl="1" indent="-285750" eaLnBrk="1" fontAlgn="auto" hangingPunct="1">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zkratka CE, EC, EG, EK, EO, EY, ES, EÜ, EB, EZ, KE nebo WE</a:t>
            </a:r>
          </a:p>
          <a:p>
            <a:pPr marL="436626" lvl="1" indent="-285750" eaLnBrk="1" fontAlgn="auto" hangingPunct="1">
              <a:buFont typeface="Wingdings" panose="05000000000000000000" pitchFamily="2" charset="2"/>
              <a:buChar char="Ø"/>
              <a:defRPr/>
            </a:pPr>
            <a:r>
              <a:rPr lang="cs-CZ" altLang="cs-CZ" sz="2000" dirty="0">
                <a:solidFill>
                  <a:schemeClr val="tx1">
                    <a:lumMod val="75000"/>
                    <a:lumOff val="25000"/>
                  </a:schemeClr>
                </a:solidFill>
                <a:latin typeface="Georgia" pitchFamily="18" charset="0"/>
              </a:rPr>
              <a:t>popřípadě údaj o ÚVL</a:t>
            </a:r>
          </a:p>
          <a:p>
            <a:pPr marL="436626" lvl="1" indent="-285750" eaLnBrk="1" fontAlgn="auto" hangingPunct="1">
              <a:buFont typeface="Wingdings" panose="05000000000000000000" pitchFamily="2" charset="2"/>
              <a:buChar char="Ø"/>
              <a:defRPr/>
            </a:pPr>
            <a:r>
              <a:rPr lang="cs-CZ" altLang="cs-CZ" sz="2000" dirty="0">
                <a:latin typeface="Georgia" pitchFamily="18" charset="0"/>
              </a:rPr>
              <a:t>písmo 0,8 cm vysoká a číslice 1 c,</a:t>
            </a:r>
          </a:p>
          <a:p>
            <a:pPr marL="436626" lvl="1" indent="-285750" eaLnBrk="1" fontAlgn="auto" hangingPunct="1">
              <a:buFont typeface="Wingdings" panose="05000000000000000000" pitchFamily="2" charset="2"/>
              <a:buChar char="Ø"/>
              <a:defRPr/>
            </a:pPr>
            <a:r>
              <a:rPr lang="cs-CZ" altLang="cs-CZ" sz="2000" dirty="0">
                <a:latin typeface="Georgia" pitchFamily="18" charset="0"/>
              </a:rPr>
              <a:t>i</a:t>
            </a:r>
            <a:r>
              <a:rPr lang="cs-CZ" altLang="cs-CZ" sz="2000" dirty="0">
                <a:solidFill>
                  <a:schemeClr val="tx1">
                    <a:lumMod val="75000"/>
                    <a:lumOff val="25000"/>
                  </a:schemeClr>
                </a:solidFill>
                <a:latin typeface="Georgia" pitchFamily="18" charset="0"/>
              </a:rPr>
              <a:t>nkoust povolený s souladu o </a:t>
            </a:r>
            <a:r>
              <a:rPr lang="cs-CZ" altLang="cs-CZ" sz="2000" dirty="0">
                <a:latin typeface="Georgia" pitchFamily="18" charset="0"/>
              </a:rPr>
              <a:t>používání barviv v potravinách</a:t>
            </a:r>
          </a:p>
          <a:p>
            <a:pPr marL="288036" lvl="1" indent="-137160" eaLnBrk="1" fontAlgn="auto" hangingPunct="1">
              <a:defRPr/>
            </a:pPr>
            <a:endParaRPr lang="cs-CZ" altLang="cs-CZ" sz="1500" dirty="0">
              <a:solidFill>
                <a:schemeClr val="tx1">
                  <a:lumMod val="75000"/>
                  <a:lumOff val="25000"/>
                </a:schemeClr>
              </a:solidFill>
              <a:latin typeface="Georgia" pitchFamily="18" charset="0"/>
            </a:endParaRPr>
          </a:p>
          <a:p>
            <a:pPr marL="68580" indent="-68580" eaLnBrk="1" fontAlgn="auto" hangingPunct="1">
              <a:defRPr/>
            </a:pPr>
            <a:endParaRPr lang="cs-CZ" sz="3300" dirty="0">
              <a:solidFill>
                <a:schemeClr val="tx1">
                  <a:lumMod val="75000"/>
                  <a:lumOff val="25000"/>
                </a:schemeClr>
              </a:solidFill>
            </a:endParaRPr>
          </a:p>
        </p:txBody>
      </p:sp>
      <p:sp>
        <p:nvSpPr>
          <p:cNvPr id="9" name="Nadpis 1">
            <a:extLst>
              <a:ext uri="{FF2B5EF4-FFF2-40B4-BE49-F238E27FC236}">
                <a16:creationId xmlns:a16="http://schemas.microsoft.com/office/drawing/2014/main" id="{3ABF9B65-8851-4EB6-A9FC-D36C9468BFAA}"/>
              </a:ext>
            </a:extLst>
          </p:cNvPr>
          <p:cNvSpPr>
            <a:spLocks noGrp="1"/>
          </p:cNvSpPr>
          <p:nvPr>
            <p:ph type="title" idx="4294967295"/>
          </p:nvPr>
        </p:nvSpPr>
        <p:spPr>
          <a:xfrm>
            <a:off x="1101725" y="625475"/>
            <a:ext cx="8042275" cy="919163"/>
          </a:xfrm>
        </p:spPr>
        <p:txBody>
          <a:bodyPr>
            <a:normAutofit/>
          </a:bodyPr>
          <a:lstStyle/>
          <a:p>
            <a:pPr eaLnBrk="1" fontAlgn="auto" hangingPunct="1">
              <a:spcAft>
                <a:spcPts val="0"/>
              </a:spcAft>
              <a:defRPr/>
            </a:pPr>
            <a:r>
              <a:rPr lang="cs-CZ" sz="2000" b="1" u="sng" dirty="0">
                <a:solidFill>
                  <a:schemeClr val="accent5"/>
                </a:solidFill>
                <a:effectLst>
                  <a:outerShdw blurRad="38100" dist="38100" dir="2700000" algn="tl">
                    <a:srgbClr val="000000">
                      <a:alpha val="43137"/>
                    </a:srgbClr>
                  </a:outerShdw>
                </a:effectLst>
                <a:latin typeface="Georgia" panose="02040502050405020303" pitchFamily="18" charset="0"/>
              </a:rPr>
              <a:t>Prováděcí nařízení Komise (EU) 2019/627,</a:t>
            </a:r>
            <a:r>
              <a:rPr lang="cs-CZ" sz="2000" dirty="0">
                <a:solidFill>
                  <a:schemeClr val="accent5"/>
                </a:solidFill>
                <a:latin typeface="Georgia" panose="02040502050405020303" pitchFamily="18" charset="0"/>
              </a:rPr>
              <a:t> </a:t>
            </a:r>
            <a:r>
              <a:rPr lang="cs-CZ" sz="2000" dirty="0">
                <a:solidFill>
                  <a:schemeClr val="tx1"/>
                </a:solidFill>
                <a:latin typeface="Georgia" panose="02040502050405020303" pitchFamily="18" charset="0"/>
              </a:rPr>
              <a:t>kterým se stanoví jednotná praktická opatření pro provádění úředních kontrol produktů ŽP určených k lidské spotřebě</a:t>
            </a:r>
            <a:r>
              <a:rPr lang="cs-CZ" sz="2000" b="1" u="sng" dirty="0">
                <a:solidFill>
                  <a:srgbClr val="C00000"/>
                </a:solidFill>
                <a:effectLst>
                  <a:outerShdw blurRad="38100" dist="38100" dir="2700000" algn="tl">
                    <a:srgbClr val="000000">
                      <a:alpha val="43137"/>
                    </a:srgbClr>
                  </a:outerShdw>
                </a:effectLst>
                <a:latin typeface="Georgia" panose="02040502050405020303" pitchFamily="18" charset="0"/>
              </a:rPr>
              <a:t> </a:t>
            </a:r>
            <a:endParaRPr lang="cs-CZ" sz="2000" dirty="0">
              <a:solidFill>
                <a:schemeClr val="tx1">
                  <a:lumMod val="75000"/>
                  <a:lumOff val="25000"/>
                </a:schemeClr>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8" name="Picture 4">
            <a:extLst>
              <a:ext uri="{FF2B5EF4-FFF2-40B4-BE49-F238E27FC236}">
                <a16:creationId xmlns:a16="http://schemas.microsoft.com/office/drawing/2014/main" id="{139F4420-6682-449A-A3BE-D6F1E14CD1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1032" y="1248521"/>
            <a:ext cx="4452983" cy="48322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Nadpis 1">
            <a:extLst>
              <a:ext uri="{FF2B5EF4-FFF2-40B4-BE49-F238E27FC236}">
                <a16:creationId xmlns:a16="http://schemas.microsoft.com/office/drawing/2014/main" id="{D77A2AAE-2672-4101-BE7E-96A69CAFAADD}"/>
              </a:ext>
            </a:extLst>
          </p:cNvPr>
          <p:cNvSpPr txBox="1">
            <a:spLocks/>
          </p:cNvSpPr>
          <p:nvPr/>
        </p:nvSpPr>
        <p:spPr>
          <a:xfrm>
            <a:off x="649996" y="473769"/>
            <a:ext cx="8042312" cy="9179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000" b="1" u="sng">
                <a:solidFill>
                  <a:schemeClr val="accent5"/>
                </a:solidFill>
                <a:effectLst>
                  <a:outerShdw blurRad="38100" dist="38100" dir="2700000" algn="tl">
                    <a:srgbClr val="000000">
                      <a:alpha val="43137"/>
                    </a:srgbClr>
                  </a:outerShdw>
                </a:effectLst>
                <a:latin typeface="Georgia" panose="02040502050405020303" pitchFamily="18" charset="0"/>
              </a:rPr>
              <a:t>Prováděcí nařízení Komise (EU) 2019/627,</a:t>
            </a:r>
            <a:r>
              <a:rPr lang="cs-CZ" sz="2000">
                <a:solidFill>
                  <a:schemeClr val="accent5"/>
                </a:solidFill>
                <a:latin typeface="Georgia" panose="02040502050405020303" pitchFamily="18" charset="0"/>
              </a:rPr>
              <a:t> </a:t>
            </a:r>
            <a:r>
              <a:rPr lang="cs-CZ" sz="2000">
                <a:solidFill>
                  <a:schemeClr val="tx1"/>
                </a:solidFill>
                <a:latin typeface="Georgia" panose="02040502050405020303" pitchFamily="18" charset="0"/>
              </a:rPr>
              <a:t>kterým se stanoví jednotná praktická opatření pro provádění úředních kontrol produktů ŽP určených k lidské spotřebě</a:t>
            </a:r>
            <a:r>
              <a:rPr lang="cs-CZ" sz="2000" b="1" u="sng">
                <a:solidFill>
                  <a:srgbClr val="C00000"/>
                </a:solidFill>
                <a:effectLst>
                  <a:outerShdw blurRad="38100" dist="38100" dir="2700000" algn="tl">
                    <a:srgbClr val="000000">
                      <a:alpha val="43137"/>
                    </a:srgbClr>
                  </a:outerShdw>
                </a:effectLst>
                <a:latin typeface="Georgia" panose="02040502050405020303" pitchFamily="18" charset="0"/>
              </a:rPr>
              <a:t> </a:t>
            </a:r>
            <a:endParaRPr lang="cs-CZ" sz="2000" dirty="0"/>
          </a:p>
        </p:txBody>
      </p:sp>
    </p:spTree>
    <p:extLst>
      <p:ext uri="{BB962C8B-B14F-4D97-AF65-F5344CB8AC3E}">
        <p14:creationId xmlns:p14="http://schemas.microsoft.com/office/powerpoint/2010/main" val="21501949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7" name="Picture 3">
            <a:extLst>
              <a:ext uri="{FF2B5EF4-FFF2-40B4-BE49-F238E27FC236}">
                <a16:creationId xmlns:a16="http://schemas.microsoft.com/office/drawing/2014/main" id="{56E2DFAA-C747-434E-8B25-089F4E80C0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332" y="2169249"/>
            <a:ext cx="4223336" cy="2942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Nadpis 1">
            <a:extLst>
              <a:ext uri="{FF2B5EF4-FFF2-40B4-BE49-F238E27FC236}">
                <a16:creationId xmlns:a16="http://schemas.microsoft.com/office/drawing/2014/main" id="{D77A2AAE-2672-4101-BE7E-96A69CAFAADD}"/>
              </a:ext>
            </a:extLst>
          </p:cNvPr>
          <p:cNvSpPr txBox="1">
            <a:spLocks/>
          </p:cNvSpPr>
          <p:nvPr/>
        </p:nvSpPr>
        <p:spPr>
          <a:xfrm>
            <a:off x="649996" y="473769"/>
            <a:ext cx="8042312" cy="9179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000" b="1" u="sng">
                <a:solidFill>
                  <a:schemeClr val="accent5"/>
                </a:solidFill>
                <a:effectLst>
                  <a:outerShdw blurRad="38100" dist="38100" dir="2700000" algn="tl">
                    <a:srgbClr val="000000">
                      <a:alpha val="43137"/>
                    </a:srgbClr>
                  </a:outerShdw>
                </a:effectLst>
                <a:latin typeface="Georgia" panose="02040502050405020303" pitchFamily="18" charset="0"/>
              </a:rPr>
              <a:t>Prováděcí nařízení Komise (EU) 2019/627,</a:t>
            </a:r>
            <a:r>
              <a:rPr lang="cs-CZ" sz="2000">
                <a:solidFill>
                  <a:schemeClr val="accent5"/>
                </a:solidFill>
                <a:latin typeface="Georgia" panose="02040502050405020303" pitchFamily="18" charset="0"/>
              </a:rPr>
              <a:t> </a:t>
            </a:r>
            <a:r>
              <a:rPr lang="cs-CZ" sz="2000">
                <a:solidFill>
                  <a:schemeClr val="tx1"/>
                </a:solidFill>
                <a:latin typeface="Georgia" panose="02040502050405020303" pitchFamily="18" charset="0"/>
              </a:rPr>
              <a:t>kterým se stanoví jednotná praktická opatření pro provádění úředních kontrol produktů ŽP určených k lidské spotřebě</a:t>
            </a:r>
            <a:r>
              <a:rPr lang="cs-CZ" sz="2000" b="1" u="sng">
                <a:solidFill>
                  <a:srgbClr val="C00000"/>
                </a:solidFill>
                <a:effectLst>
                  <a:outerShdw blurRad="38100" dist="38100" dir="2700000" algn="tl">
                    <a:srgbClr val="000000">
                      <a:alpha val="43137"/>
                    </a:srgbClr>
                  </a:outerShdw>
                </a:effectLst>
                <a:latin typeface="Georgia" panose="02040502050405020303" pitchFamily="18" charset="0"/>
              </a:rPr>
              <a:t> </a:t>
            </a:r>
            <a:endParaRPr lang="cs-CZ" sz="2000" dirty="0"/>
          </a:p>
        </p:txBody>
      </p:sp>
    </p:spTree>
    <p:extLst>
      <p:ext uri="{BB962C8B-B14F-4D97-AF65-F5344CB8AC3E}">
        <p14:creationId xmlns:p14="http://schemas.microsoft.com/office/powerpoint/2010/main" val="2470536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a:extLst>
              <a:ext uri="{FF2B5EF4-FFF2-40B4-BE49-F238E27FC236}">
                <a16:creationId xmlns:a16="http://schemas.microsoft.com/office/drawing/2014/main" id="{4C415557-6A37-4EC9-ACFC-A5FFA15A94EA}"/>
              </a:ext>
            </a:extLst>
          </p:cNvPr>
          <p:cNvSpPr txBox="1">
            <a:spLocks noChangeArrowheads="1"/>
          </p:cNvSpPr>
          <p:nvPr/>
        </p:nvSpPr>
        <p:spPr bwMode="auto">
          <a:xfrm>
            <a:off x="1048372" y="1810431"/>
            <a:ext cx="7770676" cy="3239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4" tIns="34287" rIns="68574" bIns="34287">
            <a:spAutoFit/>
          </a:bodyPr>
          <a:lstStyle/>
          <a:p>
            <a:pPr algn="ctr" defTabSz="342900">
              <a:defRPr/>
            </a:pPr>
            <a:r>
              <a:rPr lang="cs-CZ" sz="2800" b="1" dirty="0">
                <a:solidFill>
                  <a:srgbClr val="0070C0"/>
                </a:solidFill>
                <a:latin typeface="Georgia" panose="02040502050405020303" pitchFamily="18" charset="0"/>
              </a:rPr>
              <a:t>Povinnosti PPP</a:t>
            </a:r>
          </a:p>
          <a:p>
            <a:pPr algn="ctr" defTabSz="342900">
              <a:defRPr/>
            </a:pPr>
            <a:endParaRPr lang="cs-CZ" b="1" dirty="0">
              <a:solidFill>
                <a:prstClr val="black"/>
              </a:solidFill>
              <a:latin typeface="Georgia" panose="02040502050405020303" pitchFamily="18" charset="0"/>
            </a:endParaRPr>
          </a:p>
          <a:p>
            <a:pPr marL="257153" indent="-257153" defTabSz="342900">
              <a:buFont typeface="Arial" panose="020B0604020202020204" pitchFamily="34" charset="0"/>
              <a:buChar char="•"/>
              <a:defRPr/>
            </a:pPr>
            <a:r>
              <a:rPr lang="cs-CZ" sz="2000" dirty="0">
                <a:solidFill>
                  <a:prstClr val="black"/>
                </a:solidFill>
                <a:latin typeface="Georgia" panose="02040502050405020303" pitchFamily="18" charset="0"/>
              </a:rPr>
              <a:t>PPP zajistí, aby ve všech fázích výroby, zpracování a distribuce potraviny pod jeho kontrolou splňovaly odpovídající hygienické podmínky tohoto nařízení</a:t>
            </a:r>
          </a:p>
          <a:p>
            <a:pPr marL="600023" lvl="1" indent="-257153" defTabSz="342900">
              <a:buFont typeface="Arial" panose="020B0604020202020204" pitchFamily="34" charset="0"/>
              <a:buChar char="•"/>
              <a:defRPr/>
            </a:pPr>
            <a:r>
              <a:rPr lang="cs-CZ" sz="2000" dirty="0">
                <a:solidFill>
                  <a:prstClr val="black"/>
                </a:solidFill>
                <a:latin typeface="Georgia" panose="02040502050405020303" pitchFamily="18" charset="0"/>
              </a:rPr>
              <a:t>od převzetí vstupních surovin po předání hotového pokrmu</a:t>
            </a:r>
          </a:p>
          <a:p>
            <a:pPr marL="342870" lvl="1" defTabSz="342900">
              <a:defRPr/>
            </a:pPr>
            <a:endParaRPr lang="cs-CZ" sz="2000" dirty="0">
              <a:solidFill>
                <a:prstClr val="black"/>
              </a:solidFill>
              <a:latin typeface="Georgia" panose="02040502050405020303" pitchFamily="18" charset="0"/>
            </a:endParaRPr>
          </a:p>
          <a:p>
            <a:pPr marL="257153" indent="-257153" defTabSz="342900">
              <a:buFont typeface="Arial" panose="020B0604020202020204" pitchFamily="34" charset="0"/>
              <a:buChar char="•"/>
              <a:defRPr/>
            </a:pPr>
            <a:r>
              <a:rPr lang="cs-CZ" sz="2000" dirty="0">
                <a:solidFill>
                  <a:prstClr val="black"/>
                </a:solidFill>
                <a:latin typeface="Georgia" panose="02040502050405020303" pitchFamily="18" charset="0"/>
              </a:rPr>
              <a:t>PPP provádějící činnosti v jakékoliv fázi výroby, zpracování a distribuce potravin, dodrží všeobecné hygienické požadavky stanovené v příloze II.</a:t>
            </a:r>
          </a:p>
        </p:txBody>
      </p:sp>
      <p:sp>
        <p:nvSpPr>
          <p:cNvPr id="4" name="Nadpis 1">
            <a:extLst>
              <a:ext uri="{FF2B5EF4-FFF2-40B4-BE49-F238E27FC236}">
                <a16:creationId xmlns:a16="http://schemas.microsoft.com/office/drawing/2014/main" id="{4140A93C-0080-4F63-8096-4FF3315339B9}"/>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a:extLst>
              <a:ext uri="{FF2B5EF4-FFF2-40B4-BE49-F238E27FC236}">
                <a16:creationId xmlns:a16="http://schemas.microsoft.com/office/drawing/2014/main" id="{9B9C4520-DDAC-47CA-B02F-CD759581D6EC}"/>
              </a:ext>
            </a:extLst>
          </p:cNvPr>
          <p:cNvSpPr txBox="1">
            <a:spLocks noChangeArrowheads="1"/>
          </p:cNvSpPr>
          <p:nvPr/>
        </p:nvSpPr>
        <p:spPr bwMode="auto">
          <a:xfrm>
            <a:off x="438307" y="1561048"/>
            <a:ext cx="8138916" cy="4039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4" tIns="34287" rIns="68574" bIns="34287">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342900" fontAlgn="base">
              <a:spcBef>
                <a:spcPct val="0"/>
              </a:spcBef>
              <a:spcAft>
                <a:spcPct val="0"/>
              </a:spcAft>
            </a:pPr>
            <a:r>
              <a:rPr lang="cs-CZ" altLang="en-US" sz="2400" b="1" dirty="0">
                <a:solidFill>
                  <a:srgbClr val="005EA4"/>
                </a:solidFill>
                <a:latin typeface="Georgia" panose="02040502050405020303" pitchFamily="18" charset="0"/>
                <a:cs typeface="Calibri" panose="020F0502020204030204" pitchFamily="34" charset="0"/>
              </a:rPr>
              <a:t>ANALÝZA RIZIKA A KRITICKÉ KONTROLNÍ BODY </a:t>
            </a:r>
          </a:p>
          <a:p>
            <a:pPr marL="285750" indent="-285750" defTabSz="342900" fontAlgn="base">
              <a:spcBef>
                <a:spcPct val="0"/>
              </a:spcBef>
              <a:spcAft>
                <a:spcPct val="0"/>
              </a:spcAft>
              <a:buFont typeface="Wingdings" panose="05000000000000000000" pitchFamily="2" charset="2"/>
              <a:buChar char="Ø"/>
            </a:pPr>
            <a:r>
              <a:rPr lang="cs-CZ" altLang="en-US" sz="1400" dirty="0">
                <a:solidFill>
                  <a:prstClr val="black"/>
                </a:solidFill>
                <a:latin typeface="Georgia" panose="02040502050405020303" pitchFamily="18" charset="0"/>
                <a:cs typeface="Calibri" panose="020F0502020204030204" pitchFamily="34" charset="0"/>
              </a:rPr>
              <a:t>určení </a:t>
            </a:r>
            <a:r>
              <a:rPr lang="cs-CZ" altLang="en-US" sz="1400" b="1" dirty="0">
                <a:solidFill>
                  <a:prstClr val="black"/>
                </a:solidFill>
                <a:latin typeface="Georgia" panose="02040502050405020303" pitchFamily="18" charset="0"/>
                <a:cs typeface="Calibri" panose="020F0502020204030204" pitchFamily="34" charset="0"/>
              </a:rPr>
              <a:t>nebezpečí</a:t>
            </a:r>
            <a:r>
              <a:rPr lang="cs-CZ" altLang="en-US" sz="1400" dirty="0">
                <a:solidFill>
                  <a:prstClr val="black"/>
                </a:solidFill>
                <a:latin typeface="Georgia" panose="02040502050405020303" pitchFamily="18" charset="0"/>
                <a:cs typeface="Calibri" panose="020F0502020204030204" pitchFamily="34" charset="0"/>
              </a:rPr>
              <a:t>, kterému musí být předcházeno, musí být odstraněno nebo omezeno na přijatelnou úroveň,</a:t>
            </a:r>
          </a:p>
          <a:p>
            <a:pPr marL="285750" indent="-285750" defTabSz="342900" fontAlgn="base">
              <a:spcBef>
                <a:spcPct val="0"/>
              </a:spcBef>
              <a:spcAft>
                <a:spcPct val="0"/>
              </a:spcAft>
              <a:buFont typeface="Wingdings" panose="05000000000000000000" pitchFamily="2" charset="2"/>
              <a:buChar char="Ø"/>
            </a:pPr>
            <a:r>
              <a:rPr lang="cs-CZ" altLang="en-US" sz="1400" dirty="0">
                <a:solidFill>
                  <a:prstClr val="black"/>
                </a:solidFill>
                <a:latin typeface="Georgia" panose="02040502050405020303" pitchFamily="18" charset="0"/>
                <a:cs typeface="Calibri" panose="020F0502020204030204" pitchFamily="34" charset="0"/>
              </a:rPr>
              <a:t> určení </a:t>
            </a:r>
            <a:r>
              <a:rPr lang="cs-CZ" altLang="en-US" sz="1400" b="1" dirty="0">
                <a:solidFill>
                  <a:prstClr val="black"/>
                </a:solidFill>
                <a:latin typeface="Georgia" panose="02040502050405020303" pitchFamily="18" charset="0"/>
                <a:cs typeface="Calibri" panose="020F0502020204030204" pitchFamily="34" charset="0"/>
              </a:rPr>
              <a:t>kritických kontrolních bodů </a:t>
            </a:r>
            <a:r>
              <a:rPr lang="cs-CZ" altLang="en-US" sz="1400" dirty="0">
                <a:solidFill>
                  <a:prstClr val="black"/>
                </a:solidFill>
                <a:latin typeface="Georgia" panose="02040502050405020303" pitchFamily="18" charset="0"/>
                <a:cs typeface="Calibri" panose="020F0502020204030204" pitchFamily="34" charset="0"/>
              </a:rPr>
              <a:t>v úseku nebo úsecích, ve kterých je kontrola nezbytná k předcházení nebo omezení nebezpečí na přijatelnou úroveň;</a:t>
            </a:r>
          </a:p>
          <a:p>
            <a:pPr marL="285750" indent="-285750" defTabSz="342900" fontAlgn="base">
              <a:spcBef>
                <a:spcPct val="0"/>
              </a:spcBef>
              <a:spcAft>
                <a:spcPct val="0"/>
              </a:spcAft>
              <a:buFont typeface="Wingdings" panose="05000000000000000000" pitchFamily="2" charset="2"/>
              <a:buChar char="Ø"/>
            </a:pPr>
            <a:r>
              <a:rPr lang="cs-CZ" altLang="en-US" sz="1400" dirty="0">
                <a:solidFill>
                  <a:prstClr val="black"/>
                </a:solidFill>
                <a:latin typeface="Georgia" panose="02040502050405020303" pitchFamily="18" charset="0"/>
                <a:cs typeface="Calibri" panose="020F0502020204030204" pitchFamily="34" charset="0"/>
              </a:rPr>
              <a:t>stanovení kritických </a:t>
            </a:r>
            <a:r>
              <a:rPr lang="cs-CZ" altLang="en-US" sz="1400" b="1" dirty="0">
                <a:solidFill>
                  <a:prstClr val="black"/>
                </a:solidFill>
                <a:latin typeface="Georgia" panose="02040502050405020303" pitchFamily="18" charset="0"/>
                <a:cs typeface="Calibri" panose="020F0502020204030204" pitchFamily="34" charset="0"/>
              </a:rPr>
              <a:t>mezí v kritických kontrolních bodech</a:t>
            </a:r>
            <a:r>
              <a:rPr lang="cs-CZ" altLang="en-US" sz="1400" dirty="0">
                <a:solidFill>
                  <a:prstClr val="black"/>
                </a:solidFill>
                <a:latin typeface="Georgia" panose="02040502050405020303" pitchFamily="18" charset="0"/>
                <a:cs typeface="Calibri" panose="020F0502020204030204" pitchFamily="34" charset="0"/>
              </a:rPr>
              <a:t>, které tvoří hranici mezi přípustným a nepřípustným stavem;</a:t>
            </a:r>
          </a:p>
          <a:p>
            <a:pPr marL="285750" indent="-285750" defTabSz="342900" fontAlgn="base">
              <a:spcBef>
                <a:spcPct val="0"/>
              </a:spcBef>
              <a:spcAft>
                <a:spcPct val="0"/>
              </a:spcAft>
              <a:buFont typeface="Wingdings" panose="05000000000000000000" pitchFamily="2" charset="2"/>
              <a:buChar char="Ø"/>
            </a:pPr>
            <a:r>
              <a:rPr lang="cs-CZ" altLang="en-US" sz="1400" dirty="0">
                <a:solidFill>
                  <a:prstClr val="black"/>
                </a:solidFill>
                <a:latin typeface="Georgia" panose="02040502050405020303" pitchFamily="18" charset="0"/>
                <a:cs typeface="Calibri" panose="020F0502020204030204" pitchFamily="34" charset="0"/>
              </a:rPr>
              <a:t>stanovení a </a:t>
            </a:r>
            <a:r>
              <a:rPr lang="cs-CZ" altLang="en-US" sz="1400" b="1" dirty="0">
                <a:solidFill>
                  <a:prstClr val="black"/>
                </a:solidFill>
                <a:latin typeface="Georgia" panose="02040502050405020303" pitchFamily="18" charset="0"/>
                <a:cs typeface="Calibri" panose="020F0502020204030204" pitchFamily="34" charset="0"/>
              </a:rPr>
              <a:t>zavedení účinných postupů </a:t>
            </a:r>
            <a:r>
              <a:rPr lang="cs-CZ" altLang="en-US" sz="1400" dirty="0">
                <a:solidFill>
                  <a:prstClr val="black"/>
                </a:solidFill>
                <a:latin typeface="Georgia" panose="02040502050405020303" pitchFamily="18" charset="0"/>
                <a:cs typeface="Calibri" panose="020F0502020204030204" pitchFamily="34" charset="0"/>
              </a:rPr>
              <a:t>sledování v kritických kontrolních bodech;</a:t>
            </a:r>
          </a:p>
          <a:p>
            <a:pPr marL="285750" indent="-285750" defTabSz="342900" fontAlgn="base">
              <a:spcBef>
                <a:spcPct val="0"/>
              </a:spcBef>
              <a:spcAft>
                <a:spcPct val="0"/>
              </a:spcAft>
              <a:buFont typeface="Wingdings" panose="05000000000000000000" pitchFamily="2" charset="2"/>
              <a:buChar char="Ø"/>
            </a:pPr>
            <a:r>
              <a:rPr lang="cs-CZ" altLang="en-US" sz="1400" dirty="0">
                <a:solidFill>
                  <a:prstClr val="black"/>
                </a:solidFill>
                <a:latin typeface="Georgia" panose="02040502050405020303" pitchFamily="18" charset="0"/>
                <a:cs typeface="Calibri" panose="020F0502020204030204" pitchFamily="34" charset="0"/>
              </a:rPr>
              <a:t>stanovení </a:t>
            </a:r>
            <a:r>
              <a:rPr lang="cs-CZ" altLang="en-US" sz="1400" b="1" dirty="0">
                <a:solidFill>
                  <a:prstClr val="black"/>
                </a:solidFill>
                <a:latin typeface="Georgia" panose="02040502050405020303" pitchFamily="18" charset="0"/>
                <a:cs typeface="Calibri" panose="020F0502020204030204" pitchFamily="34" charset="0"/>
              </a:rPr>
              <a:t>nápravných opatření</a:t>
            </a:r>
            <a:r>
              <a:rPr lang="cs-CZ" altLang="en-US" sz="1400" dirty="0">
                <a:solidFill>
                  <a:prstClr val="black"/>
                </a:solidFill>
                <a:latin typeface="Georgia" panose="02040502050405020303" pitchFamily="18" charset="0"/>
                <a:cs typeface="Calibri" panose="020F0502020204030204" pitchFamily="34" charset="0"/>
              </a:rPr>
              <a:t>, pokud je na základě sledování zjištěno, že kritický kontrolní bod není pod kontrolou;</a:t>
            </a:r>
          </a:p>
          <a:p>
            <a:pPr marL="285750" indent="-285750" defTabSz="342900" fontAlgn="base">
              <a:spcBef>
                <a:spcPct val="0"/>
              </a:spcBef>
              <a:spcAft>
                <a:spcPct val="0"/>
              </a:spcAft>
              <a:buFont typeface="Wingdings" panose="05000000000000000000" pitchFamily="2" charset="2"/>
              <a:buChar char="Ø"/>
            </a:pPr>
            <a:r>
              <a:rPr lang="cs-CZ" altLang="en-US" sz="1400" dirty="0">
                <a:solidFill>
                  <a:prstClr val="black"/>
                </a:solidFill>
                <a:latin typeface="Georgia" panose="02040502050405020303" pitchFamily="18" charset="0"/>
                <a:cs typeface="Calibri" panose="020F0502020204030204" pitchFamily="34" charset="0"/>
              </a:rPr>
              <a:t>stanovení </a:t>
            </a:r>
            <a:r>
              <a:rPr lang="cs-CZ" altLang="en-US" sz="1400" b="1" dirty="0">
                <a:solidFill>
                  <a:prstClr val="black"/>
                </a:solidFill>
                <a:latin typeface="Georgia" panose="02040502050405020303" pitchFamily="18" charset="0"/>
                <a:cs typeface="Calibri" panose="020F0502020204030204" pitchFamily="34" charset="0"/>
              </a:rPr>
              <a:t>postupů, které jsou pravidelně prováděny k ověření</a:t>
            </a:r>
            <a:r>
              <a:rPr lang="cs-CZ" altLang="en-US" sz="1400" dirty="0">
                <a:solidFill>
                  <a:prstClr val="black"/>
                </a:solidFill>
                <a:latin typeface="Georgia" panose="02040502050405020303" pitchFamily="18" charset="0"/>
                <a:cs typeface="Calibri" panose="020F0502020204030204" pitchFamily="34" charset="0"/>
              </a:rPr>
              <a:t>, že opatření uvedená v písm. a) až e) jsou účinná;</a:t>
            </a:r>
          </a:p>
          <a:p>
            <a:pPr marL="285750" indent="-285750" defTabSz="342900" fontAlgn="base">
              <a:spcBef>
                <a:spcPct val="0"/>
              </a:spcBef>
              <a:spcAft>
                <a:spcPct val="0"/>
              </a:spcAft>
              <a:buFont typeface="Wingdings" panose="05000000000000000000" pitchFamily="2" charset="2"/>
              <a:buChar char="Ø"/>
            </a:pPr>
            <a:r>
              <a:rPr lang="cs-CZ" altLang="en-US" sz="1400" dirty="0">
                <a:solidFill>
                  <a:prstClr val="black"/>
                </a:solidFill>
                <a:latin typeface="Georgia" panose="02040502050405020303" pitchFamily="18" charset="0"/>
                <a:cs typeface="Calibri" panose="020F0502020204030204" pitchFamily="34" charset="0"/>
              </a:rPr>
              <a:t>stanovení </a:t>
            </a:r>
            <a:r>
              <a:rPr lang="cs-CZ" altLang="en-US" sz="1400" b="1" dirty="0">
                <a:solidFill>
                  <a:prstClr val="black"/>
                </a:solidFill>
                <a:latin typeface="Georgia" panose="02040502050405020303" pitchFamily="18" charset="0"/>
                <a:cs typeface="Calibri" panose="020F0502020204030204" pitchFamily="34" charset="0"/>
              </a:rPr>
              <a:t>dokumentů a záznamů </a:t>
            </a:r>
            <a:r>
              <a:rPr lang="cs-CZ" altLang="en-US" sz="1400" dirty="0">
                <a:solidFill>
                  <a:prstClr val="black"/>
                </a:solidFill>
                <a:latin typeface="Georgia" panose="02040502050405020303" pitchFamily="18" charset="0"/>
                <a:cs typeface="Calibri" panose="020F0502020204030204" pitchFamily="34" charset="0"/>
              </a:rPr>
              <a:t>v závislosti na typu a velikosti potravinářských podniků dokládajících účinné uplatňování opatření uvedených výše</a:t>
            </a:r>
          </a:p>
          <a:p>
            <a:pPr marL="285750" indent="-285750" defTabSz="342900" fontAlgn="base">
              <a:spcBef>
                <a:spcPct val="0"/>
              </a:spcBef>
              <a:spcAft>
                <a:spcPct val="0"/>
              </a:spcAft>
              <a:buFont typeface="Wingdings" panose="05000000000000000000" pitchFamily="2" charset="2"/>
              <a:buChar char="Ø"/>
            </a:pPr>
            <a:endParaRPr lang="cs-CZ" altLang="en-US" sz="1400" dirty="0">
              <a:solidFill>
                <a:prstClr val="black"/>
              </a:solidFill>
              <a:latin typeface="Georgia" panose="02040502050405020303" pitchFamily="18" charset="0"/>
              <a:cs typeface="Calibri" panose="020F0502020204030204" pitchFamily="34" charset="0"/>
            </a:endParaRPr>
          </a:p>
          <a:p>
            <a:pPr marL="285750" indent="-285750" defTabSz="342900" fontAlgn="base">
              <a:spcBef>
                <a:spcPct val="0"/>
              </a:spcBef>
              <a:spcAft>
                <a:spcPct val="0"/>
              </a:spcAft>
              <a:buFont typeface="Wingdings" panose="05000000000000000000" pitchFamily="2" charset="2"/>
              <a:buChar char="Ø"/>
            </a:pPr>
            <a:r>
              <a:rPr lang="cs-CZ" altLang="en-US" sz="1400" dirty="0">
                <a:solidFill>
                  <a:prstClr val="black"/>
                </a:solidFill>
                <a:latin typeface="Georgia" panose="02040502050405020303" pitchFamily="18" charset="0"/>
                <a:cs typeface="Calibri" panose="020F0502020204030204" pitchFamily="34" charset="0"/>
              </a:rPr>
              <a:t>PPP: prokazují dozorovým orgánům, že jednají v souladu s HACCP, uchovávají záznamy</a:t>
            </a:r>
          </a:p>
        </p:txBody>
      </p:sp>
      <p:sp>
        <p:nvSpPr>
          <p:cNvPr id="4" name="Nadpis 1">
            <a:extLst>
              <a:ext uri="{FF2B5EF4-FFF2-40B4-BE49-F238E27FC236}">
                <a16:creationId xmlns:a16="http://schemas.microsoft.com/office/drawing/2014/main" id="{2DC5F40C-2017-4AD5-A8E7-1660DF3C0B84}"/>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a:extLst>
              <a:ext uri="{FF2B5EF4-FFF2-40B4-BE49-F238E27FC236}">
                <a16:creationId xmlns:a16="http://schemas.microsoft.com/office/drawing/2014/main" id="{EDE9E419-62C3-4B06-9BC5-4F4E686C24AD}"/>
              </a:ext>
            </a:extLst>
          </p:cNvPr>
          <p:cNvSpPr txBox="1">
            <a:spLocks noChangeArrowheads="1"/>
          </p:cNvSpPr>
          <p:nvPr/>
        </p:nvSpPr>
        <p:spPr bwMode="auto">
          <a:xfrm>
            <a:off x="890006" y="1328139"/>
            <a:ext cx="7363990" cy="4339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4" tIns="34287" rIns="68574" bIns="34287">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defTabSz="342900">
              <a:spcBef>
                <a:spcPct val="50000"/>
              </a:spcBef>
              <a:buNone/>
              <a:defRPr/>
            </a:pPr>
            <a:r>
              <a:rPr lang="cs-CZ" altLang="cs-CZ" sz="2400" b="1" dirty="0">
                <a:solidFill>
                  <a:srgbClr val="005EA4"/>
                </a:solidFill>
                <a:latin typeface="Georgia" panose="02040502050405020303" pitchFamily="18" charset="0"/>
              </a:rPr>
              <a:t>Registrace a schvalování</a:t>
            </a:r>
          </a:p>
          <a:p>
            <a:pPr algn="just" defTabSz="342900">
              <a:spcBef>
                <a:spcPct val="0"/>
              </a:spcBef>
              <a:buNone/>
              <a:defRPr/>
            </a:pPr>
            <a:endParaRPr lang="cs-CZ" altLang="cs-CZ" sz="1800" strike="sngStrike" dirty="0">
              <a:solidFill>
                <a:prstClr val="black"/>
              </a:solidFill>
              <a:latin typeface="Georgia" panose="02040502050405020303" pitchFamily="18" charset="0"/>
            </a:endParaRPr>
          </a:p>
          <a:p>
            <a:pPr algn="just" defTabSz="342900">
              <a:spcBef>
                <a:spcPct val="0"/>
              </a:spcBef>
              <a:buNone/>
              <a:defRPr/>
            </a:pPr>
            <a:r>
              <a:rPr lang="cs-CZ" altLang="cs-CZ" sz="1800" dirty="0">
                <a:solidFill>
                  <a:prstClr val="black"/>
                </a:solidFill>
                <a:latin typeface="Georgia" panose="02040502050405020303" pitchFamily="18" charset="0"/>
              </a:rPr>
              <a:t>Všichni provozovatelé potravinářských podniků musí oznámit příslušnému úřadu každý podnik pod svou odpovědností, který provádí fáze produkce, zpracování a distribuce potravin, za účelem </a:t>
            </a:r>
            <a:r>
              <a:rPr lang="cs-CZ" altLang="cs-CZ" sz="1800" b="1" dirty="0">
                <a:solidFill>
                  <a:prstClr val="black"/>
                </a:solidFill>
                <a:latin typeface="Georgia" panose="02040502050405020303" pitchFamily="18" charset="0"/>
              </a:rPr>
              <a:t>registrace</a:t>
            </a:r>
            <a:r>
              <a:rPr lang="cs-CZ" altLang="cs-CZ" sz="1800" dirty="0">
                <a:solidFill>
                  <a:prstClr val="black"/>
                </a:solidFill>
                <a:latin typeface="Georgia" panose="02040502050405020303" pitchFamily="18" charset="0"/>
              </a:rPr>
              <a:t> každého takového podniku.</a:t>
            </a:r>
          </a:p>
          <a:p>
            <a:pPr algn="just" defTabSz="342900">
              <a:spcBef>
                <a:spcPct val="0"/>
              </a:spcBef>
              <a:buNone/>
              <a:defRPr/>
            </a:pPr>
            <a:endParaRPr lang="cs-CZ" altLang="cs-CZ" sz="1800" dirty="0">
              <a:solidFill>
                <a:prstClr val="black"/>
              </a:solidFill>
              <a:latin typeface="Georgia" panose="02040502050405020303" pitchFamily="18" charset="0"/>
            </a:endParaRPr>
          </a:p>
          <a:p>
            <a:pPr algn="just" defTabSz="342900">
              <a:spcBef>
                <a:spcPct val="0"/>
              </a:spcBef>
              <a:buNone/>
              <a:defRPr/>
            </a:pPr>
            <a:r>
              <a:rPr lang="cs-CZ" altLang="cs-CZ" sz="1800" dirty="0">
                <a:solidFill>
                  <a:prstClr val="black"/>
                </a:solidFill>
                <a:latin typeface="Georgia" panose="02040502050405020303" pitchFamily="18" charset="0"/>
              </a:rPr>
              <a:t>Provozovatelé potravinářských podniků zajistí, aby podniky byly </a:t>
            </a:r>
            <a:r>
              <a:rPr lang="cs-CZ" altLang="cs-CZ" sz="1800" b="1" dirty="0">
                <a:solidFill>
                  <a:prstClr val="black"/>
                </a:solidFill>
                <a:latin typeface="Georgia" panose="02040502050405020303" pitchFamily="18" charset="0"/>
              </a:rPr>
              <a:t>schválené</a:t>
            </a:r>
            <a:r>
              <a:rPr lang="cs-CZ" altLang="cs-CZ" sz="1800" dirty="0">
                <a:solidFill>
                  <a:prstClr val="black"/>
                </a:solidFill>
                <a:latin typeface="Georgia" panose="02040502050405020303" pitchFamily="18" charset="0"/>
              </a:rPr>
              <a:t> příslušným úřadem, po nejméně jedné kontrole na místě, pokud je schválení požadováno:</a:t>
            </a:r>
          </a:p>
          <a:p>
            <a:pPr algn="just" defTabSz="342900">
              <a:spcBef>
                <a:spcPct val="0"/>
              </a:spcBef>
              <a:buNone/>
              <a:defRPr/>
            </a:pPr>
            <a:r>
              <a:rPr lang="cs-CZ" altLang="cs-CZ" sz="1800" dirty="0">
                <a:solidFill>
                  <a:prstClr val="black"/>
                </a:solidFill>
                <a:latin typeface="Georgia" panose="02040502050405020303" pitchFamily="18" charset="0"/>
              </a:rPr>
              <a:t>a) podle vnitrostátních právních předpisů členského státu, ve kterém je podnik umístěn</a:t>
            </a:r>
          </a:p>
          <a:p>
            <a:pPr algn="just" defTabSz="342900">
              <a:spcBef>
                <a:spcPct val="0"/>
              </a:spcBef>
              <a:buNone/>
              <a:defRPr/>
            </a:pPr>
            <a:r>
              <a:rPr lang="cs-CZ" altLang="cs-CZ" sz="1800" dirty="0">
                <a:solidFill>
                  <a:prstClr val="black"/>
                </a:solidFill>
                <a:latin typeface="Georgia" panose="02040502050405020303" pitchFamily="18" charset="0"/>
              </a:rPr>
              <a:t>b) podle nařízení (ES) </a:t>
            </a:r>
            <a:r>
              <a:rPr lang="cs-CZ" altLang="cs-CZ" sz="1800" dirty="0">
                <a:solidFill>
                  <a:srgbClr val="C00000"/>
                </a:solidFill>
                <a:latin typeface="Georgia" panose="02040502050405020303" pitchFamily="18" charset="0"/>
              </a:rPr>
              <a:t>č. 853/2004</a:t>
            </a:r>
          </a:p>
          <a:p>
            <a:pPr defTabSz="342900">
              <a:spcBef>
                <a:spcPct val="0"/>
              </a:spcBef>
              <a:buNone/>
              <a:defRPr/>
            </a:pPr>
            <a:endParaRPr lang="cs-CZ" altLang="cs-CZ" sz="1500" dirty="0">
              <a:solidFill>
                <a:prstClr val="black"/>
              </a:solidFill>
            </a:endParaRPr>
          </a:p>
          <a:p>
            <a:pPr defTabSz="342900">
              <a:spcBef>
                <a:spcPct val="50000"/>
              </a:spcBef>
              <a:buNone/>
              <a:defRPr/>
            </a:pPr>
            <a:endParaRPr lang="cs-CZ" altLang="cs-CZ" sz="1500" dirty="0">
              <a:solidFill>
                <a:prstClr val="black"/>
              </a:solidFill>
            </a:endParaRPr>
          </a:p>
        </p:txBody>
      </p:sp>
      <p:sp>
        <p:nvSpPr>
          <p:cNvPr id="5" name="Nadpis 1">
            <a:extLst>
              <a:ext uri="{FF2B5EF4-FFF2-40B4-BE49-F238E27FC236}">
                <a16:creationId xmlns:a16="http://schemas.microsoft.com/office/drawing/2014/main" id="{5A62B517-8BA4-44F7-98C2-EF93A4375A25}"/>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sah 4">
            <a:extLst>
              <a:ext uri="{FF2B5EF4-FFF2-40B4-BE49-F238E27FC236}">
                <a16:creationId xmlns:a16="http://schemas.microsoft.com/office/drawing/2014/main" id="{E44FD8C9-B5E4-4671-A4B6-B9366A26AA9B}"/>
              </a:ext>
            </a:extLst>
          </p:cNvPr>
          <p:cNvSpPr>
            <a:spLocks noGrp="1" noChangeArrowheads="1"/>
          </p:cNvSpPr>
          <p:nvPr>
            <p:ph idx="4294967295"/>
          </p:nvPr>
        </p:nvSpPr>
        <p:spPr>
          <a:xfrm>
            <a:off x="513878" y="1708150"/>
            <a:ext cx="8274050" cy="3441700"/>
          </a:xfrm>
        </p:spPr>
        <p:txBody>
          <a:bodyPr>
            <a:normAutofit lnSpcReduction="10000"/>
          </a:bodyPr>
          <a:lstStyle/>
          <a:p>
            <a:pPr algn="ctr" eaLnBrk="1" hangingPunct="1"/>
            <a:r>
              <a:rPr lang="cs-CZ" altLang="cs-CZ" b="1" dirty="0">
                <a:solidFill>
                  <a:srgbClr val="005EA4"/>
                </a:solidFill>
                <a:latin typeface="Georgia" panose="02040502050405020303" pitchFamily="18" charset="0"/>
              </a:rPr>
              <a:t>Příloha I: Prvovýroba</a:t>
            </a:r>
          </a:p>
          <a:p>
            <a:pPr eaLnBrk="1" hangingPunct="1"/>
            <a:endParaRPr lang="cs-CZ" altLang="cs-CZ" dirty="0">
              <a:latin typeface="Georgia" panose="02040502050405020303" pitchFamily="18" charset="0"/>
            </a:endParaRPr>
          </a:p>
          <a:p>
            <a:pPr lvl="1" eaLnBrk="1" hangingPunct="1"/>
            <a:r>
              <a:rPr lang="cs-CZ" altLang="cs-CZ" dirty="0">
                <a:latin typeface="Georgia" panose="02040502050405020303" pitchFamily="18" charset="0"/>
              </a:rPr>
              <a:t>Část A: Obecné hygienické předpisy pro prvovýrobu a související postupy</a:t>
            </a:r>
          </a:p>
          <a:p>
            <a:pPr lvl="2"/>
            <a:r>
              <a:rPr lang="cs-CZ" altLang="cs-CZ" dirty="0">
                <a:latin typeface="Georgia" panose="02040502050405020303" pitchFamily="18" charset="0"/>
              </a:rPr>
              <a:t>Chránit před kontaminací  (z ovzduší, krmiv, půdy, vody, hnojiv, veterinárních přípravků, přípravků na ochranu rostlin…</a:t>
            </a:r>
          </a:p>
          <a:p>
            <a:pPr lvl="2"/>
            <a:r>
              <a:rPr lang="cs-CZ" altLang="cs-CZ" dirty="0">
                <a:latin typeface="Georgia" panose="02040502050405020303" pitchFamily="18" charset="0"/>
              </a:rPr>
              <a:t>Při sklizni rostlin a při chovu, sběru, lovu zvířat nebo výroba ŽP: Čistota: zařízení, zvířat, pitná voda, zdravotní způsobilost pracovníků , skladování odpadů..</a:t>
            </a:r>
          </a:p>
          <a:p>
            <a:pPr lvl="2"/>
            <a:r>
              <a:rPr lang="cs-CZ" altLang="cs-CZ" dirty="0">
                <a:latin typeface="Georgia" panose="02040502050405020303" pitchFamily="18" charset="0"/>
              </a:rPr>
              <a:t>Vedení záznamů: druh a původ krmiva, veterinární léčivé </a:t>
            </a:r>
            <a:r>
              <a:rPr lang="cs-CZ" altLang="cs-CZ" dirty="0" err="1">
                <a:latin typeface="Georgia" panose="02040502050405020303" pitchFamily="18" charset="0"/>
              </a:rPr>
              <a:t>prípravky</a:t>
            </a:r>
            <a:r>
              <a:rPr lang="cs-CZ" altLang="cs-CZ" dirty="0">
                <a:latin typeface="Georgia" panose="02040502050405020303" pitchFamily="18" charset="0"/>
              </a:rPr>
              <a:t>, choroby, přípravky na </a:t>
            </a:r>
            <a:r>
              <a:rPr lang="cs-CZ" altLang="cs-CZ" dirty="0" err="1">
                <a:latin typeface="Georgia" panose="02040502050405020303" pitchFamily="18" charset="0"/>
              </a:rPr>
              <a:t>ochrau</a:t>
            </a:r>
            <a:r>
              <a:rPr lang="cs-CZ" altLang="cs-CZ" dirty="0">
                <a:latin typeface="Georgia" panose="02040502050405020303" pitchFamily="18" charset="0"/>
              </a:rPr>
              <a:t> </a:t>
            </a:r>
            <a:r>
              <a:rPr lang="cs-CZ" altLang="cs-CZ" dirty="0" err="1">
                <a:latin typeface="Georgia" panose="02040502050405020303" pitchFamily="18" charset="0"/>
              </a:rPr>
              <a:t>rtoslin</a:t>
            </a:r>
            <a:r>
              <a:rPr lang="cs-CZ" altLang="cs-CZ" dirty="0">
                <a:latin typeface="Georgia" panose="02040502050405020303" pitchFamily="18" charset="0"/>
              </a:rPr>
              <a:t>…</a:t>
            </a:r>
          </a:p>
          <a:p>
            <a:pPr lvl="2"/>
            <a:endParaRPr lang="cs-CZ" altLang="cs-CZ" dirty="0">
              <a:latin typeface="Georgia" panose="02040502050405020303" pitchFamily="18" charset="0"/>
            </a:endParaRPr>
          </a:p>
          <a:p>
            <a:pPr lvl="1" eaLnBrk="1" hangingPunct="1"/>
            <a:r>
              <a:rPr lang="cs-CZ" altLang="cs-CZ" dirty="0">
                <a:latin typeface="Georgia" panose="02040502050405020303" pitchFamily="18" charset="0"/>
              </a:rPr>
              <a:t>Část B: Doporučení pro správnou hygienickou praxi</a:t>
            </a:r>
          </a:p>
          <a:p>
            <a:pPr lvl="2"/>
            <a:r>
              <a:rPr lang="cs-CZ" altLang="cs-CZ" dirty="0">
                <a:latin typeface="Georgia" panose="02040502050405020303" pitchFamily="18" charset="0"/>
              </a:rPr>
              <a:t>Omezování kontaminace např. mykotoxiny, vhodné </a:t>
            </a:r>
            <a:r>
              <a:rPr lang="cs-CZ" altLang="cs-CZ" dirty="0" err="1">
                <a:latin typeface="Georgia" panose="02040502050405020303" pitchFamily="18" charset="0"/>
              </a:rPr>
              <a:t>použítí</a:t>
            </a:r>
            <a:r>
              <a:rPr lang="cs-CZ" altLang="cs-CZ" dirty="0">
                <a:latin typeface="Georgia" panose="02040502050405020303" pitchFamily="18" charset="0"/>
              </a:rPr>
              <a:t> VL nebo POR, čistota zvířat, vedení záznamů…</a:t>
            </a:r>
          </a:p>
          <a:p>
            <a:pPr lvl="2"/>
            <a:endParaRPr lang="cs-CZ" altLang="cs-CZ" dirty="0">
              <a:latin typeface="Georgia" panose="02040502050405020303" pitchFamily="18" charset="0"/>
            </a:endParaRPr>
          </a:p>
          <a:p>
            <a:pPr eaLnBrk="1" hangingPunct="1"/>
            <a:endParaRPr lang="cs-CZ" altLang="cs-CZ" dirty="0"/>
          </a:p>
        </p:txBody>
      </p:sp>
      <p:sp>
        <p:nvSpPr>
          <p:cNvPr id="5" name="Nadpis 1">
            <a:extLst>
              <a:ext uri="{FF2B5EF4-FFF2-40B4-BE49-F238E27FC236}">
                <a16:creationId xmlns:a16="http://schemas.microsoft.com/office/drawing/2014/main" id="{34802F50-F919-41A8-8531-6FB056DD2C44}"/>
              </a:ext>
            </a:extLst>
          </p:cNvPr>
          <p:cNvSpPr txBox="1">
            <a:spLocks/>
          </p:cNvSpPr>
          <p:nvPr/>
        </p:nvSpPr>
        <p:spPr>
          <a:xfrm>
            <a:off x="1503151" y="410167"/>
            <a:ext cx="6750844" cy="917972"/>
          </a:xfrm>
          <a:prstGeom prst="rect">
            <a:avLst/>
          </a:prstGeom>
        </p:spPr>
        <p:txBody>
          <a:bodyPr anchor="b"/>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cs-CZ" sz="2400" b="1" u="sng" dirty="0">
                <a:solidFill>
                  <a:srgbClr val="C00000"/>
                </a:solidFill>
                <a:latin typeface="Georgia" panose="02040502050405020303" pitchFamily="18" charset="0"/>
              </a:rPr>
              <a:t>Nařízení č. 852/2004 </a:t>
            </a:r>
            <a:r>
              <a:rPr lang="cs-CZ" sz="2400" dirty="0">
                <a:solidFill>
                  <a:prstClr val="black"/>
                </a:solidFill>
                <a:latin typeface="Georgia" panose="02040502050405020303" pitchFamily="18" charset="0"/>
              </a:rPr>
              <a:t>o hygieně potravin </a:t>
            </a:r>
            <a:br>
              <a:rPr lang="cs-CZ" sz="2400" dirty="0">
                <a:solidFill>
                  <a:prstClr val="black"/>
                </a:solidFill>
                <a:latin typeface="Calibri Light" panose="020F0302020204030204"/>
              </a:rPr>
            </a:br>
            <a:endParaRPr lang="cs-CZ" sz="2400" dirty="0">
              <a:solidFill>
                <a:prstClr val="black"/>
              </a:solidFill>
              <a:latin typeface="Calibri Light" panose="020F0302020204030204"/>
            </a:endParaRPr>
          </a:p>
        </p:txBody>
      </p:sp>
    </p:spTree>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881944CA9A66C4499E85B2FC36EEEA83" ma:contentTypeVersion="14" ma:contentTypeDescription="Vytvoří nový dokument" ma:contentTypeScope="" ma:versionID="e44f71b396d76be3eb24558ba0e37a12">
  <xsd:schema xmlns:xsd="http://www.w3.org/2001/XMLSchema" xmlns:xs="http://www.w3.org/2001/XMLSchema" xmlns:p="http://schemas.microsoft.com/office/2006/metadata/properties" xmlns:ns3="d53cf675-2ce7-4367-b46a-d622532ca7c9" xmlns:ns4="3359b853-c1f5-417e-94ff-b74166d66179" targetNamespace="http://schemas.microsoft.com/office/2006/metadata/properties" ma:root="true" ma:fieldsID="4976c7b9705b72910a3de9d4b923c453" ns3:_="" ns4:_="">
    <xsd:import namespace="d53cf675-2ce7-4367-b46a-d622532ca7c9"/>
    <xsd:import namespace="3359b853-c1f5-417e-94ff-b74166d6617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LengthInSeconds" minOccurs="0"/>
                <xsd:element ref="ns3:MediaServiceDateTaken"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cf675-2ce7-4367-b46a-d622532ca7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59b853-c1f5-417e-94ff-b74166d66179"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element name="SharingHintHash" ma:index="12"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51F65B-D6FD-4803-BA2A-799FEE8E9DCC}">
  <ds:schemaRefs>
    <ds:schemaRef ds:uri="http://purl.org/dc/elements/1.1/"/>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3359b853-c1f5-417e-94ff-b74166d66179"/>
    <ds:schemaRef ds:uri="d53cf675-2ce7-4367-b46a-d622532ca7c9"/>
    <ds:schemaRef ds:uri="http://purl.org/dc/terms/"/>
  </ds:schemaRefs>
</ds:datastoreItem>
</file>

<file path=customXml/itemProps2.xml><?xml version="1.0" encoding="utf-8"?>
<ds:datastoreItem xmlns:ds="http://schemas.openxmlformats.org/officeDocument/2006/customXml" ds:itemID="{75861412-062E-4152-A0BE-16DA31CA31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3cf675-2ce7-4367-b46a-d622532ca7c9"/>
    <ds:schemaRef ds:uri="3359b853-c1f5-417e-94ff-b74166d661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DB920E-F380-4996-A56D-B48ACE5719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399</TotalTime>
  <Words>6767</Words>
  <Application>Microsoft Office PowerPoint</Application>
  <PresentationFormat>Předvádění na obrazovce (4:3)</PresentationFormat>
  <Paragraphs>525</Paragraphs>
  <Slides>53</Slides>
  <Notes>49</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53</vt:i4>
      </vt:variant>
    </vt:vector>
  </HeadingPairs>
  <TitlesOfParts>
    <vt:vector size="60" baseType="lpstr">
      <vt:lpstr>Arial</vt:lpstr>
      <vt:lpstr>Calibri</vt:lpstr>
      <vt:lpstr>Calibri Light</vt:lpstr>
      <vt:lpstr>Georgia</vt:lpstr>
      <vt:lpstr>Times New Roman</vt:lpstr>
      <vt:lpstr>Wingdings</vt:lpstr>
      <vt:lpstr>Retrospektiva</vt:lpstr>
      <vt:lpstr>LEGISLATIVA V GASTRONOMII</vt:lpstr>
      <vt:lpstr>„Hygienický balíček“</vt:lpstr>
      <vt:lpstr>Nařízení č. 852/2004 o hygieně potravin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 II, Kapitola I: Obecné požadavky na potravinářské prostory (kromě pojízdných prostor v kap III)</vt:lpstr>
      <vt:lpstr>Prezentace aplikace PowerPoint</vt:lpstr>
      <vt:lpstr>Př. II, Kapitola II: Zvláštní požadavky na prostory pro přípravu, ošetření nebo zpracování potravin (mimo pojízdných prostor v kap. III)</vt:lpstr>
      <vt:lpstr>Př. II, Kapitola II Zvláštní požadavky na prostory pro přípravu, ošetření nebo zpracování potravin (mimo pojízdných prostor uvedených v kap. III)</vt:lpstr>
      <vt:lpstr>Př. II, Kapitola III Požadavky na pojízdné nebo přechodné prostory (například prodejní stany, stánky na trhu, pojízdné prodejny), prostory užívané především jako soukromý obytný dům, v němž se však pravidelně připravují potraviny k uvedení na trh, a na prodejní automaty</vt:lpstr>
      <vt:lpstr>Kapitola II Zvláštní požadavky na prostory pro přípravu, ošetření nebo zpracování potravin (s výjimkou prostor pro stravování a prostor uvedených v kapitole III)</vt:lpstr>
      <vt:lpstr>Kapitola IV Přeprava</vt:lpstr>
      <vt:lpstr>Prezentace aplikace PowerPoint</vt:lpstr>
      <vt:lpstr>Kapitola V Požadavky na zařízení</vt:lpstr>
      <vt:lpstr>Kapitola VI Potravinářské odpady</vt:lpstr>
      <vt:lpstr>KAPITOLA VII - Zásobování vodou </vt:lpstr>
      <vt:lpstr>KAPITOLA VIII - Osobní hygiena </vt:lpstr>
      <vt:lpstr>KAPITOLA IX - Ustanovení týkající se potravin </vt:lpstr>
      <vt:lpstr>KAPITOLA IX - Ustanovení týkající se potravin </vt:lpstr>
      <vt:lpstr>KAPITOLA X - Ustanovení týkající se prvního balení a dalšího balení potravin </vt:lpstr>
      <vt:lpstr>KAPITOLA XI – Tepelné ošetření </vt:lpstr>
      <vt:lpstr>KAPITOLA XII - Školení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Příloha II: Požadavky týkající se více produktů živočišného původu</vt:lpstr>
      <vt:lpstr>Prezentace aplikace PowerPoint</vt:lpstr>
      <vt:lpstr>Příloha III: Zvláštní požadavky</vt:lpstr>
      <vt:lpstr>Prezentace aplikace PowerPoint</vt:lpstr>
      <vt:lpstr>Prezentace aplikace PowerPoint</vt:lpstr>
      <vt:lpstr>Nařízení č. 625/2017 o úředních kontrolách a jiných úředních činnostech prováděných s cílem zajistit uplatňování potravinového a krmivového práva a pravidel týkajících se zdraví zvířat a dobrých životních podmínek zvířat, zdraví rostlin a přípravků na ochranu rostlin, o změně.. a o zrušení.. (nařízení o úředních kontrolách)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Nařízení Komise v přenesené pravomoci (EU)  č. 2019/624  o zvláštních pravidlech pro provádění úředních kontrol produkce masa a pro produkční a sádkovací oblasti pro živé mlže</vt:lpstr>
      <vt:lpstr>Nařízení Komise v přenesené pravomoci (EU)  č. 2019/624  o zvláštních pravidlech pro provádění úředních kontrol produkce masa a pro produkční a sádkovací oblasti pro živé mlže</vt:lpstr>
      <vt:lpstr>Prováděcí nařízení Komise (EU) 2019/627, kterým se stanoví jednotná praktická opatření pro provádění úředních kontrol produktů ŽP určených k lidské spotřebě </vt:lpstr>
      <vt:lpstr>Prováděcí nařízení Komise (EU) 2019/627, kterým se stanoví jednotná praktická opatření pro provádění úředních kontrol produktů ŽP určených k lidské spotřebě </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Kamila Novotná Kružíková</dc:creator>
  <cp:lastModifiedBy>Kamila Novotná Kružíková</cp:lastModifiedBy>
  <cp:revision>25</cp:revision>
  <dcterms:created xsi:type="dcterms:W3CDTF">2022-09-26T08:52:45Z</dcterms:created>
  <dcterms:modified xsi:type="dcterms:W3CDTF">2022-10-03T11:09:42Z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0x010100881944CA9A66C4499E85B2FC36EEEA83</vt:lpwstr>
  </property>
</Properties>
</file>