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4"/>
  </p:sldMasterIdLst>
  <p:notesMasterIdLst>
    <p:notesMasterId r:id="rId47"/>
  </p:notesMasterIdLst>
  <p:handoutMasterIdLst>
    <p:handoutMasterId r:id="rId48"/>
  </p:handoutMasterIdLst>
  <p:sldIdLst>
    <p:sldId id="268" r:id="rId5"/>
    <p:sldId id="335" r:id="rId6"/>
    <p:sldId id="270" r:id="rId7"/>
    <p:sldId id="271" r:id="rId8"/>
    <p:sldId id="272" r:id="rId9"/>
    <p:sldId id="273" r:id="rId10"/>
    <p:sldId id="274" r:id="rId11"/>
    <p:sldId id="275" r:id="rId12"/>
    <p:sldId id="311" r:id="rId13"/>
    <p:sldId id="312" r:id="rId14"/>
    <p:sldId id="313" r:id="rId15"/>
    <p:sldId id="314" r:id="rId16"/>
    <p:sldId id="315" r:id="rId17"/>
    <p:sldId id="317" r:id="rId18"/>
    <p:sldId id="316" r:id="rId19"/>
    <p:sldId id="318" r:id="rId20"/>
    <p:sldId id="319" r:id="rId21"/>
    <p:sldId id="320" r:id="rId22"/>
    <p:sldId id="276" r:id="rId23"/>
    <p:sldId id="277" r:id="rId24"/>
    <p:sldId id="278" r:id="rId25"/>
    <p:sldId id="279" r:id="rId26"/>
    <p:sldId id="280" r:id="rId27"/>
    <p:sldId id="309" r:id="rId28"/>
    <p:sldId id="310" r:id="rId29"/>
    <p:sldId id="336" r:id="rId30"/>
    <p:sldId id="330" r:id="rId31"/>
    <p:sldId id="329" r:id="rId32"/>
    <p:sldId id="331" r:id="rId33"/>
    <p:sldId id="322" r:id="rId34"/>
    <p:sldId id="324" r:id="rId35"/>
    <p:sldId id="325" r:id="rId36"/>
    <p:sldId id="332" r:id="rId37"/>
    <p:sldId id="334" r:id="rId38"/>
    <p:sldId id="326" r:id="rId39"/>
    <p:sldId id="337" r:id="rId40"/>
    <p:sldId id="323" r:id="rId41"/>
    <p:sldId id="339" r:id="rId42"/>
    <p:sldId id="327" r:id="rId43"/>
    <p:sldId id="333" r:id="rId44"/>
    <p:sldId id="338" r:id="rId45"/>
    <p:sldId id="328" r:id="rId4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D5D5"/>
    <a:srgbClr val="FB9A93"/>
    <a:srgbClr val="CCFF33"/>
    <a:srgbClr val="FF0066"/>
    <a:srgbClr val="66CCFF"/>
    <a:srgbClr val="33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22" autoAdjust="0"/>
  </p:normalViewPr>
  <p:slideViewPr>
    <p:cSldViewPr>
      <p:cViewPr varScale="1">
        <p:scale>
          <a:sx n="95" d="100"/>
          <a:sy n="95" d="100"/>
        </p:scale>
        <p:origin x="12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36" y="-7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la Novotná Kružíková" userId="4c76d146-5218-4e7e-be27-ec0752dccd47" providerId="ADAL" clId="{93D5C78C-58DB-4151-9DAD-4110B900AB04}"/>
    <pc:docChg chg="undo custSel addSld delSld modSld sldOrd">
      <pc:chgData name="Kamila Novotná Kružíková" userId="4c76d146-5218-4e7e-be27-ec0752dccd47" providerId="ADAL" clId="{93D5C78C-58DB-4151-9DAD-4110B900AB04}" dt="2022-10-17T08:03:52.497" v="1260" actId="20577"/>
      <pc:docMkLst>
        <pc:docMk/>
      </pc:docMkLst>
      <pc:sldChg chg="addSp modSp">
        <pc:chgData name="Kamila Novotná Kružíková" userId="4c76d146-5218-4e7e-be27-ec0752dccd47" providerId="ADAL" clId="{93D5C78C-58DB-4151-9DAD-4110B900AB04}" dt="2022-10-17T07:19:22.830" v="15" actId="14100"/>
        <pc:sldMkLst>
          <pc:docMk/>
          <pc:sldMk cId="0" sldId="271"/>
        </pc:sldMkLst>
        <pc:spChg chg="mod">
          <ac:chgData name="Kamila Novotná Kružíková" userId="4c76d146-5218-4e7e-be27-ec0752dccd47" providerId="ADAL" clId="{93D5C78C-58DB-4151-9DAD-4110B900AB04}" dt="2022-10-17T07:19:16.806" v="14" actId="1076"/>
          <ac:spMkLst>
            <pc:docMk/>
            <pc:sldMk cId="0" sldId="271"/>
            <ac:spMk id="3" creationId="{00000000-0000-0000-0000-000000000000}"/>
          </ac:spMkLst>
        </pc:spChg>
        <pc:spChg chg="add mod">
          <ac:chgData name="Kamila Novotná Kružíková" userId="4c76d146-5218-4e7e-be27-ec0752dccd47" providerId="ADAL" clId="{93D5C78C-58DB-4151-9DAD-4110B900AB04}" dt="2022-10-17T07:19:22.830" v="15" actId="14100"/>
          <ac:spMkLst>
            <pc:docMk/>
            <pc:sldMk cId="0" sldId="271"/>
            <ac:spMk id="4" creationId="{365E8BEB-67F8-4D5E-864B-CC7C6D0CB344}"/>
          </ac:spMkLst>
        </pc:spChg>
      </pc:sldChg>
      <pc:sldChg chg="addSp">
        <pc:chgData name="Kamila Novotná Kružíková" userId="4c76d146-5218-4e7e-be27-ec0752dccd47" providerId="ADAL" clId="{93D5C78C-58DB-4151-9DAD-4110B900AB04}" dt="2022-10-17T07:19:27.898" v="16"/>
        <pc:sldMkLst>
          <pc:docMk/>
          <pc:sldMk cId="0" sldId="272"/>
        </pc:sldMkLst>
        <pc:spChg chg="add">
          <ac:chgData name="Kamila Novotná Kružíková" userId="4c76d146-5218-4e7e-be27-ec0752dccd47" providerId="ADAL" clId="{93D5C78C-58DB-4151-9DAD-4110B900AB04}" dt="2022-10-17T07:19:27.898" v="16"/>
          <ac:spMkLst>
            <pc:docMk/>
            <pc:sldMk cId="0" sldId="272"/>
            <ac:spMk id="3" creationId="{AF27CD76-B99C-47D8-A853-4538CC3307F3}"/>
          </ac:spMkLst>
        </pc:spChg>
      </pc:sldChg>
      <pc:sldChg chg="addSp">
        <pc:chgData name="Kamila Novotná Kružíková" userId="4c76d146-5218-4e7e-be27-ec0752dccd47" providerId="ADAL" clId="{93D5C78C-58DB-4151-9DAD-4110B900AB04}" dt="2022-10-17T07:19:33.008" v="17"/>
        <pc:sldMkLst>
          <pc:docMk/>
          <pc:sldMk cId="0" sldId="273"/>
        </pc:sldMkLst>
        <pc:spChg chg="add">
          <ac:chgData name="Kamila Novotná Kružíková" userId="4c76d146-5218-4e7e-be27-ec0752dccd47" providerId="ADAL" clId="{93D5C78C-58DB-4151-9DAD-4110B900AB04}" dt="2022-10-17T07:19:33.008" v="17"/>
          <ac:spMkLst>
            <pc:docMk/>
            <pc:sldMk cId="0" sldId="273"/>
            <ac:spMk id="4" creationId="{23F2C6B7-0961-4A44-99F1-A3F3625F8F4D}"/>
          </ac:spMkLst>
        </pc:spChg>
      </pc:sldChg>
      <pc:sldChg chg="addSp modSp">
        <pc:chgData name="Kamila Novotná Kružíková" userId="4c76d146-5218-4e7e-be27-ec0752dccd47" providerId="ADAL" clId="{93D5C78C-58DB-4151-9DAD-4110B900AB04}" dt="2022-10-17T07:19:40.441" v="19" actId="1076"/>
        <pc:sldMkLst>
          <pc:docMk/>
          <pc:sldMk cId="0" sldId="274"/>
        </pc:sldMkLst>
        <pc:spChg chg="mod">
          <ac:chgData name="Kamila Novotná Kružíková" userId="4c76d146-5218-4e7e-be27-ec0752dccd47" providerId="ADAL" clId="{93D5C78C-58DB-4151-9DAD-4110B900AB04}" dt="2022-10-17T07:19:40.441" v="19" actId="1076"/>
          <ac:spMkLst>
            <pc:docMk/>
            <pc:sldMk cId="0" sldId="274"/>
            <ac:spMk id="2" creationId="{00000000-0000-0000-0000-000000000000}"/>
          </ac:spMkLst>
        </pc:spChg>
        <pc:spChg chg="add">
          <ac:chgData name="Kamila Novotná Kružíková" userId="4c76d146-5218-4e7e-be27-ec0752dccd47" providerId="ADAL" clId="{93D5C78C-58DB-4151-9DAD-4110B900AB04}" dt="2022-10-17T07:19:36.476" v="18"/>
          <ac:spMkLst>
            <pc:docMk/>
            <pc:sldMk cId="0" sldId="274"/>
            <ac:spMk id="3" creationId="{D81E8641-3678-4B59-9219-A6A36441284F}"/>
          </ac:spMkLst>
        </pc:spChg>
      </pc:sldChg>
      <pc:sldChg chg="addSp">
        <pc:chgData name="Kamila Novotná Kružíková" userId="4c76d146-5218-4e7e-be27-ec0752dccd47" providerId="ADAL" clId="{93D5C78C-58DB-4151-9DAD-4110B900AB04}" dt="2022-10-17T07:34:28.386" v="82"/>
        <pc:sldMkLst>
          <pc:docMk/>
          <pc:sldMk cId="0" sldId="276"/>
        </pc:sldMkLst>
        <pc:spChg chg="add">
          <ac:chgData name="Kamila Novotná Kružíková" userId="4c76d146-5218-4e7e-be27-ec0752dccd47" providerId="ADAL" clId="{93D5C78C-58DB-4151-9DAD-4110B900AB04}" dt="2022-10-17T07:34:28.386" v="82"/>
          <ac:spMkLst>
            <pc:docMk/>
            <pc:sldMk cId="0" sldId="276"/>
            <ac:spMk id="4" creationId="{CC93702D-FB82-45BC-90AD-217AE40C705A}"/>
          </ac:spMkLst>
        </pc:spChg>
      </pc:sldChg>
      <pc:sldChg chg="addSp modSp">
        <pc:chgData name="Kamila Novotná Kružíková" userId="4c76d146-5218-4e7e-be27-ec0752dccd47" providerId="ADAL" clId="{93D5C78C-58DB-4151-9DAD-4110B900AB04}" dt="2022-10-17T07:34:44.524" v="92" actId="14100"/>
        <pc:sldMkLst>
          <pc:docMk/>
          <pc:sldMk cId="0" sldId="277"/>
        </pc:sldMkLst>
        <pc:spChg chg="mod">
          <ac:chgData name="Kamila Novotná Kružíková" userId="4c76d146-5218-4e7e-be27-ec0752dccd47" providerId="ADAL" clId="{93D5C78C-58DB-4151-9DAD-4110B900AB04}" dt="2022-10-17T07:34:44.524" v="92" actId="14100"/>
          <ac:spMkLst>
            <pc:docMk/>
            <pc:sldMk cId="0" sldId="277"/>
            <ac:spMk id="2" creationId="{00000000-0000-0000-0000-000000000000}"/>
          </ac:spMkLst>
        </pc:spChg>
        <pc:spChg chg="add">
          <ac:chgData name="Kamila Novotná Kružíková" userId="4c76d146-5218-4e7e-be27-ec0752dccd47" providerId="ADAL" clId="{93D5C78C-58DB-4151-9DAD-4110B900AB04}" dt="2022-10-17T07:34:35.853" v="85"/>
          <ac:spMkLst>
            <pc:docMk/>
            <pc:sldMk cId="0" sldId="277"/>
            <ac:spMk id="3" creationId="{104B10C9-4CFE-4DDC-B924-6F5B5F2626BF}"/>
          </ac:spMkLst>
        </pc:spChg>
      </pc:sldChg>
      <pc:sldChg chg="addSp modSp">
        <pc:chgData name="Kamila Novotná Kružíková" userId="4c76d146-5218-4e7e-be27-ec0752dccd47" providerId="ADAL" clId="{93D5C78C-58DB-4151-9DAD-4110B900AB04}" dt="2022-10-17T07:38:03.600" v="233"/>
        <pc:sldMkLst>
          <pc:docMk/>
          <pc:sldMk cId="0" sldId="278"/>
        </pc:sldMkLst>
        <pc:spChg chg="mod">
          <ac:chgData name="Kamila Novotná Kružíková" userId="4c76d146-5218-4e7e-be27-ec0752dccd47" providerId="ADAL" clId="{93D5C78C-58DB-4151-9DAD-4110B900AB04}" dt="2022-10-17T07:37:05.869" v="230" actId="20577"/>
          <ac:spMkLst>
            <pc:docMk/>
            <pc:sldMk cId="0" sldId="278"/>
            <ac:spMk id="2" creationId="{00000000-0000-0000-0000-000000000000}"/>
          </ac:spMkLst>
        </pc:spChg>
        <pc:spChg chg="add">
          <ac:chgData name="Kamila Novotná Kružíková" userId="4c76d146-5218-4e7e-be27-ec0752dccd47" providerId="ADAL" clId="{93D5C78C-58DB-4151-9DAD-4110B900AB04}" dt="2022-10-17T07:38:03.600" v="233"/>
          <ac:spMkLst>
            <pc:docMk/>
            <pc:sldMk cId="0" sldId="278"/>
            <ac:spMk id="3" creationId="{DB49C5CB-986A-48BC-BF1E-6E72782923A3}"/>
          </ac:spMkLst>
        </pc:spChg>
      </pc:sldChg>
      <pc:sldChg chg="addSp">
        <pc:chgData name="Kamila Novotná Kružíková" userId="4c76d146-5218-4e7e-be27-ec0752dccd47" providerId="ADAL" clId="{93D5C78C-58DB-4151-9DAD-4110B900AB04}" dt="2022-10-17T07:38:06.374" v="234"/>
        <pc:sldMkLst>
          <pc:docMk/>
          <pc:sldMk cId="0" sldId="279"/>
        </pc:sldMkLst>
        <pc:spChg chg="add">
          <ac:chgData name="Kamila Novotná Kružíková" userId="4c76d146-5218-4e7e-be27-ec0752dccd47" providerId="ADAL" clId="{93D5C78C-58DB-4151-9DAD-4110B900AB04}" dt="2022-10-17T07:38:06.374" v="234"/>
          <ac:spMkLst>
            <pc:docMk/>
            <pc:sldMk cId="0" sldId="279"/>
            <ac:spMk id="4" creationId="{49A66196-9CF7-4825-931B-DDD21BE80CFB}"/>
          </ac:spMkLst>
        </pc:spChg>
      </pc:sldChg>
      <pc:sldChg chg="modSp">
        <pc:chgData name="Kamila Novotná Kružíková" userId="4c76d146-5218-4e7e-be27-ec0752dccd47" providerId="ADAL" clId="{93D5C78C-58DB-4151-9DAD-4110B900AB04}" dt="2022-10-17T07:41:27.795" v="243" actId="5793"/>
        <pc:sldMkLst>
          <pc:docMk/>
          <pc:sldMk cId="151774632" sldId="310"/>
        </pc:sldMkLst>
        <pc:spChg chg="mod">
          <ac:chgData name="Kamila Novotná Kružíková" userId="4c76d146-5218-4e7e-be27-ec0752dccd47" providerId="ADAL" clId="{93D5C78C-58DB-4151-9DAD-4110B900AB04}" dt="2022-10-17T07:41:27.795" v="243" actId="5793"/>
          <ac:spMkLst>
            <pc:docMk/>
            <pc:sldMk cId="151774632" sldId="310"/>
            <ac:spMk id="4" creationId="{00000000-0000-0000-0000-000000000000}"/>
          </ac:spMkLst>
        </pc:spChg>
      </pc:sldChg>
      <pc:sldChg chg="addSp modSp">
        <pc:chgData name="Kamila Novotná Kružíková" userId="4c76d146-5218-4e7e-be27-ec0752dccd47" providerId="ADAL" clId="{93D5C78C-58DB-4151-9DAD-4110B900AB04}" dt="2022-10-17T07:19:51.772" v="21"/>
        <pc:sldMkLst>
          <pc:docMk/>
          <pc:sldMk cId="0" sldId="311"/>
        </pc:sldMkLst>
        <pc:spChg chg="mod">
          <ac:chgData name="Kamila Novotná Kružíková" userId="4c76d146-5218-4e7e-be27-ec0752dccd47" providerId="ADAL" clId="{93D5C78C-58DB-4151-9DAD-4110B900AB04}" dt="2022-10-17T07:19:51.177" v="20" actId="1076"/>
          <ac:spMkLst>
            <pc:docMk/>
            <pc:sldMk cId="0" sldId="311"/>
            <ac:spMk id="3" creationId="{00000000-0000-0000-0000-000000000000}"/>
          </ac:spMkLst>
        </pc:spChg>
        <pc:spChg chg="add">
          <ac:chgData name="Kamila Novotná Kružíková" userId="4c76d146-5218-4e7e-be27-ec0752dccd47" providerId="ADAL" clId="{93D5C78C-58DB-4151-9DAD-4110B900AB04}" dt="2022-10-17T07:19:51.772" v="21"/>
          <ac:spMkLst>
            <pc:docMk/>
            <pc:sldMk cId="0" sldId="311"/>
            <ac:spMk id="4" creationId="{82F4CDDD-7FCC-4F84-B123-BF5195CD25B0}"/>
          </ac:spMkLst>
        </pc:spChg>
      </pc:sldChg>
      <pc:sldChg chg="addSp modSp">
        <pc:chgData name="Kamila Novotná Kružíková" userId="4c76d146-5218-4e7e-be27-ec0752dccd47" providerId="ADAL" clId="{93D5C78C-58DB-4151-9DAD-4110B900AB04}" dt="2022-10-17T07:19:58.173" v="23"/>
        <pc:sldMkLst>
          <pc:docMk/>
          <pc:sldMk cId="0" sldId="312"/>
        </pc:sldMkLst>
        <pc:spChg chg="mod">
          <ac:chgData name="Kamila Novotná Kružíková" userId="4c76d146-5218-4e7e-be27-ec0752dccd47" providerId="ADAL" clId="{93D5C78C-58DB-4151-9DAD-4110B900AB04}" dt="2022-10-17T07:19:56.754" v="22" actId="1076"/>
          <ac:spMkLst>
            <pc:docMk/>
            <pc:sldMk cId="0" sldId="312"/>
            <ac:spMk id="3" creationId="{00000000-0000-0000-0000-000000000000}"/>
          </ac:spMkLst>
        </pc:spChg>
        <pc:spChg chg="add">
          <ac:chgData name="Kamila Novotná Kružíková" userId="4c76d146-5218-4e7e-be27-ec0752dccd47" providerId="ADAL" clId="{93D5C78C-58DB-4151-9DAD-4110B900AB04}" dt="2022-10-17T07:19:58.173" v="23"/>
          <ac:spMkLst>
            <pc:docMk/>
            <pc:sldMk cId="0" sldId="312"/>
            <ac:spMk id="4" creationId="{C653BC71-AD46-4C26-B402-8B98CA2309D4}"/>
          </ac:spMkLst>
        </pc:spChg>
      </pc:sldChg>
      <pc:sldChg chg="addSp">
        <pc:chgData name="Kamila Novotná Kružíková" userId="4c76d146-5218-4e7e-be27-ec0752dccd47" providerId="ADAL" clId="{93D5C78C-58DB-4151-9DAD-4110B900AB04}" dt="2022-10-17T07:20:01.296" v="24"/>
        <pc:sldMkLst>
          <pc:docMk/>
          <pc:sldMk cId="0" sldId="313"/>
        </pc:sldMkLst>
        <pc:spChg chg="add">
          <ac:chgData name="Kamila Novotná Kružíková" userId="4c76d146-5218-4e7e-be27-ec0752dccd47" providerId="ADAL" clId="{93D5C78C-58DB-4151-9DAD-4110B900AB04}" dt="2022-10-17T07:20:01.296" v="24"/>
          <ac:spMkLst>
            <pc:docMk/>
            <pc:sldMk cId="0" sldId="313"/>
            <ac:spMk id="4" creationId="{A563B3A3-5973-4776-8160-E3DE8C0A14E2}"/>
          </ac:spMkLst>
        </pc:spChg>
      </pc:sldChg>
      <pc:sldChg chg="addSp modSp">
        <pc:chgData name="Kamila Novotná Kružíková" userId="4c76d146-5218-4e7e-be27-ec0752dccd47" providerId="ADAL" clId="{93D5C78C-58DB-4151-9DAD-4110B900AB04}" dt="2022-10-17T07:20:06.198" v="27"/>
        <pc:sldMkLst>
          <pc:docMk/>
          <pc:sldMk cId="0" sldId="314"/>
        </pc:sldMkLst>
        <pc:spChg chg="mod">
          <ac:chgData name="Kamila Novotná Kružíková" userId="4c76d146-5218-4e7e-be27-ec0752dccd47" providerId="ADAL" clId="{93D5C78C-58DB-4151-9DAD-4110B900AB04}" dt="2022-10-17T07:20:05.307" v="26" actId="27636"/>
          <ac:spMkLst>
            <pc:docMk/>
            <pc:sldMk cId="0" sldId="314"/>
            <ac:spMk id="2" creationId="{00000000-0000-0000-0000-000000000000}"/>
          </ac:spMkLst>
        </pc:spChg>
        <pc:spChg chg="add">
          <ac:chgData name="Kamila Novotná Kružíková" userId="4c76d146-5218-4e7e-be27-ec0752dccd47" providerId="ADAL" clId="{93D5C78C-58DB-4151-9DAD-4110B900AB04}" dt="2022-10-17T07:20:06.198" v="27"/>
          <ac:spMkLst>
            <pc:docMk/>
            <pc:sldMk cId="0" sldId="314"/>
            <ac:spMk id="3" creationId="{C8A764D8-B2A2-440D-B195-0C77EB79ED02}"/>
          </ac:spMkLst>
        </pc:spChg>
      </pc:sldChg>
      <pc:sldChg chg="modSp setBg">
        <pc:chgData name="Kamila Novotná Kružíková" userId="4c76d146-5218-4e7e-be27-ec0752dccd47" providerId="ADAL" clId="{93D5C78C-58DB-4151-9DAD-4110B900AB04}" dt="2022-10-17T07:25:20.271" v="74"/>
        <pc:sldMkLst>
          <pc:docMk/>
          <pc:sldMk cId="0" sldId="315"/>
        </pc:sldMkLst>
        <pc:spChg chg="mod">
          <ac:chgData name="Kamila Novotná Kružíková" userId="4c76d146-5218-4e7e-be27-ec0752dccd47" providerId="ADAL" clId="{93D5C78C-58DB-4151-9DAD-4110B900AB04}" dt="2022-10-17T07:21:35.342" v="36" actId="20577"/>
          <ac:spMkLst>
            <pc:docMk/>
            <pc:sldMk cId="0" sldId="315"/>
            <ac:spMk id="2" creationId="{00000000-0000-0000-0000-000000000000}"/>
          </ac:spMkLst>
        </pc:spChg>
        <pc:spChg chg="mod">
          <ac:chgData name="Kamila Novotná Kružíková" userId="4c76d146-5218-4e7e-be27-ec0752dccd47" providerId="ADAL" clId="{93D5C78C-58DB-4151-9DAD-4110B900AB04}" dt="2022-10-17T07:20:11.636" v="28" actId="1076"/>
          <ac:spMkLst>
            <pc:docMk/>
            <pc:sldMk cId="0" sldId="315"/>
            <ac:spMk id="3" creationId="{00000000-0000-0000-0000-000000000000}"/>
          </ac:spMkLst>
        </pc:spChg>
      </pc:sldChg>
      <pc:sldChg chg="addSp modSp setBg">
        <pc:chgData name="Kamila Novotná Kružíková" userId="4c76d146-5218-4e7e-be27-ec0752dccd47" providerId="ADAL" clId="{93D5C78C-58DB-4151-9DAD-4110B900AB04}" dt="2022-10-17T07:25:30.291" v="76"/>
        <pc:sldMkLst>
          <pc:docMk/>
          <pc:sldMk cId="0" sldId="316"/>
        </pc:sldMkLst>
        <pc:spChg chg="mod">
          <ac:chgData name="Kamila Novotná Kružíková" userId="4c76d146-5218-4e7e-be27-ec0752dccd47" providerId="ADAL" clId="{93D5C78C-58DB-4151-9DAD-4110B900AB04}" dt="2022-10-17T07:23:04.137" v="54" actId="1076"/>
          <ac:spMkLst>
            <pc:docMk/>
            <pc:sldMk cId="0" sldId="316"/>
            <ac:spMk id="2" creationId="{00000000-0000-0000-0000-000000000000}"/>
          </ac:spMkLst>
        </pc:spChg>
        <pc:spChg chg="add mod">
          <ac:chgData name="Kamila Novotná Kružíková" userId="4c76d146-5218-4e7e-be27-ec0752dccd47" providerId="ADAL" clId="{93D5C78C-58DB-4151-9DAD-4110B900AB04}" dt="2022-10-17T07:22:28.883" v="41" actId="27636"/>
          <ac:spMkLst>
            <pc:docMk/>
            <pc:sldMk cId="0" sldId="316"/>
            <ac:spMk id="3" creationId="{09F5EC3C-8B51-4CDC-91E3-8FD1FBC77B8A}"/>
          </ac:spMkLst>
        </pc:spChg>
      </pc:sldChg>
      <pc:sldChg chg="modSp setBg">
        <pc:chgData name="Kamila Novotná Kružíková" userId="4c76d146-5218-4e7e-be27-ec0752dccd47" providerId="ADAL" clId="{93D5C78C-58DB-4151-9DAD-4110B900AB04}" dt="2022-10-17T07:25:24.677" v="75"/>
        <pc:sldMkLst>
          <pc:docMk/>
          <pc:sldMk cId="0" sldId="317"/>
        </pc:sldMkLst>
        <pc:spChg chg="mod">
          <ac:chgData name="Kamila Novotná Kružíková" userId="4c76d146-5218-4e7e-be27-ec0752dccd47" providerId="ADAL" clId="{93D5C78C-58DB-4151-9DAD-4110B900AB04}" dt="2022-10-17T07:21:59.923" v="38" actId="115"/>
          <ac:spMkLst>
            <pc:docMk/>
            <pc:sldMk cId="0" sldId="317"/>
            <ac:spMk id="2" creationId="{00000000-0000-0000-0000-000000000000}"/>
          </ac:spMkLst>
        </pc:spChg>
      </pc:sldChg>
      <pc:sldChg chg="addSp modSp setBg">
        <pc:chgData name="Kamila Novotná Kružíková" userId="4c76d146-5218-4e7e-be27-ec0752dccd47" providerId="ADAL" clId="{93D5C78C-58DB-4151-9DAD-4110B900AB04}" dt="2022-10-17T07:25:42.215" v="79"/>
        <pc:sldMkLst>
          <pc:docMk/>
          <pc:sldMk cId="0" sldId="318"/>
        </pc:sldMkLst>
        <pc:spChg chg="mod">
          <ac:chgData name="Kamila Novotná Kružíková" userId="4c76d146-5218-4e7e-be27-ec0752dccd47" providerId="ADAL" clId="{93D5C78C-58DB-4151-9DAD-4110B900AB04}" dt="2022-10-17T07:25:37.058" v="78" actId="27636"/>
          <ac:spMkLst>
            <pc:docMk/>
            <pc:sldMk cId="0" sldId="318"/>
            <ac:spMk id="2" creationId="{00000000-0000-0000-0000-000000000000}"/>
          </ac:spMkLst>
        </pc:spChg>
        <pc:spChg chg="add mod">
          <ac:chgData name="Kamila Novotná Kružíková" userId="4c76d146-5218-4e7e-be27-ec0752dccd47" providerId="ADAL" clId="{93D5C78C-58DB-4151-9DAD-4110B900AB04}" dt="2022-10-17T07:23:20.110" v="58" actId="27636"/>
          <ac:spMkLst>
            <pc:docMk/>
            <pc:sldMk cId="0" sldId="318"/>
            <ac:spMk id="3" creationId="{BDB971B5-2D85-442B-A789-F02A29605DE2}"/>
          </ac:spMkLst>
        </pc:spChg>
      </pc:sldChg>
      <pc:sldChg chg="addSp modSp setBg">
        <pc:chgData name="Kamila Novotná Kružíková" userId="4c76d146-5218-4e7e-be27-ec0752dccd47" providerId="ADAL" clId="{93D5C78C-58DB-4151-9DAD-4110B900AB04}" dt="2022-10-17T07:25:47.149" v="80"/>
        <pc:sldMkLst>
          <pc:docMk/>
          <pc:sldMk cId="0" sldId="319"/>
        </pc:sldMkLst>
        <pc:spChg chg="mod">
          <ac:chgData name="Kamila Novotná Kružíková" userId="4c76d146-5218-4e7e-be27-ec0752dccd47" providerId="ADAL" clId="{93D5C78C-58DB-4151-9DAD-4110B900AB04}" dt="2022-10-17T07:23:51.240" v="66" actId="12"/>
          <ac:spMkLst>
            <pc:docMk/>
            <pc:sldMk cId="0" sldId="319"/>
            <ac:spMk id="2" creationId="{00000000-0000-0000-0000-000000000000}"/>
          </ac:spMkLst>
        </pc:spChg>
        <pc:spChg chg="add mod">
          <ac:chgData name="Kamila Novotná Kružíková" userId="4c76d146-5218-4e7e-be27-ec0752dccd47" providerId="ADAL" clId="{93D5C78C-58DB-4151-9DAD-4110B900AB04}" dt="2022-10-17T07:23:33.404" v="61" actId="27636"/>
          <ac:spMkLst>
            <pc:docMk/>
            <pc:sldMk cId="0" sldId="319"/>
            <ac:spMk id="3" creationId="{76B983C4-6300-49F4-A2D1-C3D53055B4BE}"/>
          </ac:spMkLst>
        </pc:spChg>
      </pc:sldChg>
      <pc:sldChg chg="addSp modSp setBg">
        <pc:chgData name="Kamila Novotná Kružíková" userId="4c76d146-5218-4e7e-be27-ec0752dccd47" providerId="ADAL" clId="{93D5C78C-58DB-4151-9DAD-4110B900AB04}" dt="2022-10-17T07:25:52.738" v="81"/>
        <pc:sldMkLst>
          <pc:docMk/>
          <pc:sldMk cId="0" sldId="320"/>
        </pc:sldMkLst>
        <pc:spChg chg="mod">
          <ac:chgData name="Kamila Novotná Kružíková" userId="4c76d146-5218-4e7e-be27-ec0752dccd47" providerId="ADAL" clId="{93D5C78C-58DB-4151-9DAD-4110B900AB04}" dt="2022-10-17T07:24:30.106" v="72" actId="12"/>
          <ac:spMkLst>
            <pc:docMk/>
            <pc:sldMk cId="0" sldId="320"/>
            <ac:spMk id="2" creationId="{00000000-0000-0000-0000-000000000000}"/>
          </ac:spMkLst>
        </pc:spChg>
        <pc:spChg chg="add mod">
          <ac:chgData name="Kamila Novotná Kružíková" userId="4c76d146-5218-4e7e-be27-ec0752dccd47" providerId="ADAL" clId="{93D5C78C-58DB-4151-9DAD-4110B900AB04}" dt="2022-10-17T07:24:22.582" v="70" actId="1076"/>
          <ac:spMkLst>
            <pc:docMk/>
            <pc:sldMk cId="0" sldId="320"/>
            <ac:spMk id="3" creationId="{FDDF06D2-326D-49B4-81E6-CB03A95E2DB6}"/>
          </ac:spMkLst>
        </pc:spChg>
      </pc:sldChg>
      <pc:sldChg chg="addSp delSp">
        <pc:chgData name="Kamila Novotná Kružíková" userId="4c76d146-5218-4e7e-be27-ec0752dccd47" providerId="ADAL" clId="{93D5C78C-58DB-4151-9DAD-4110B900AB04}" dt="2022-10-17T07:52:57.182" v="723" actId="478"/>
        <pc:sldMkLst>
          <pc:docMk/>
          <pc:sldMk cId="0" sldId="323"/>
        </pc:sldMkLst>
        <pc:spChg chg="add del">
          <ac:chgData name="Kamila Novotná Kružíková" userId="4c76d146-5218-4e7e-be27-ec0752dccd47" providerId="ADAL" clId="{93D5C78C-58DB-4151-9DAD-4110B900AB04}" dt="2022-10-17T07:52:57.182" v="723" actId="478"/>
          <ac:spMkLst>
            <pc:docMk/>
            <pc:sldMk cId="0" sldId="323"/>
            <ac:spMk id="4" creationId="{4996541E-5D1E-47D0-BB6E-95DC78FA0804}"/>
          </ac:spMkLst>
        </pc:spChg>
      </pc:sldChg>
      <pc:sldChg chg="modSp">
        <pc:chgData name="Kamila Novotná Kružíková" userId="4c76d146-5218-4e7e-be27-ec0752dccd47" providerId="ADAL" clId="{93D5C78C-58DB-4151-9DAD-4110B900AB04}" dt="2022-10-17T07:44:19.946" v="284" actId="20577"/>
        <pc:sldMkLst>
          <pc:docMk/>
          <pc:sldMk cId="0" sldId="325"/>
        </pc:sldMkLst>
        <pc:spChg chg="mod">
          <ac:chgData name="Kamila Novotná Kružíková" userId="4c76d146-5218-4e7e-be27-ec0752dccd47" providerId="ADAL" clId="{93D5C78C-58DB-4151-9DAD-4110B900AB04}" dt="2022-10-17T07:44:19.946" v="284" actId="20577"/>
          <ac:spMkLst>
            <pc:docMk/>
            <pc:sldMk cId="0" sldId="325"/>
            <ac:spMk id="4" creationId="{D4D0422F-163D-439A-9A24-FD64D2352366}"/>
          </ac:spMkLst>
        </pc:spChg>
      </pc:sldChg>
      <pc:sldChg chg="modSp">
        <pc:chgData name="Kamila Novotná Kružíková" userId="4c76d146-5218-4e7e-be27-ec0752dccd47" providerId="ADAL" clId="{93D5C78C-58DB-4151-9DAD-4110B900AB04}" dt="2022-10-17T07:48:42.058" v="528"/>
        <pc:sldMkLst>
          <pc:docMk/>
          <pc:sldMk cId="0" sldId="326"/>
        </pc:sldMkLst>
        <pc:spChg chg="mod">
          <ac:chgData name="Kamila Novotná Kružíková" userId="4c76d146-5218-4e7e-be27-ec0752dccd47" providerId="ADAL" clId="{93D5C78C-58DB-4151-9DAD-4110B900AB04}" dt="2022-10-17T07:48:42.058" v="528"/>
          <ac:spMkLst>
            <pc:docMk/>
            <pc:sldMk cId="0" sldId="326"/>
            <ac:spMk id="2" creationId="{00000000-0000-0000-0000-000000000000}"/>
          </ac:spMkLst>
        </pc:spChg>
      </pc:sldChg>
      <pc:sldChg chg="modSp">
        <pc:chgData name="Kamila Novotná Kružíková" userId="4c76d146-5218-4e7e-be27-ec0752dccd47" providerId="ADAL" clId="{93D5C78C-58DB-4151-9DAD-4110B900AB04}" dt="2022-10-17T07:49:37.631" v="532" actId="12"/>
        <pc:sldMkLst>
          <pc:docMk/>
          <pc:sldMk cId="0" sldId="327"/>
        </pc:sldMkLst>
        <pc:spChg chg="mod">
          <ac:chgData name="Kamila Novotná Kružíková" userId="4c76d146-5218-4e7e-be27-ec0752dccd47" providerId="ADAL" clId="{93D5C78C-58DB-4151-9DAD-4110B900AB04}" dt="2022-10-17T07:49:37.631" v="532" actId="12"/>
          <ac:spMkLst>
            <pc:docMk/>
            <pc:sldMk cId="0" sldId="327"/>
            <ac:spMk id="2" creationId="{00000000-0000-0000-0000-000000000000}"/>
          </ac:spMkLst>
        </pc:spChg>
      </pc:sldChg>
      <pc:sldChg chg="modSp">
        <pc:chgData name="Kamila Novotná Kružíková" userId="4c76d146-5218-4e7e-be27-ec0752dccd47" providerId="ADAL" clId="{93D5C78C-58DB-4151-9DAD-4110B900AB04}" dt="2022-10-17T08:03:52.497" v="1260" actId="20577"/>
        <pc:sldMkLst>
          <pc:docMk/>
          <pc:sldMk cId="0" sldId="328"/>
        </pc:sldMkLst>
        <pc:spChg chg="mod">
          <ac:chgData name="Kamila Novotná Kružíková" userId="4c76d146-5218-4e7e-be27-ec0752dccd47" providerId="ADAL" clId="{93D5C78C-58DB-4151-9DAD-4110B900AB04}" dt="2022-10-17T08:03:52.497" v="1260" actId="20577"/>
          <ac:spMkLst>
            <pc:docMk/>
            <pc:sldMk cId="0" sldId="328"/>
            <ac:spMk id="2" creationId="{00000000-0000-0000-0000-000000000000}"/>
          </ac:spMkLst>
        </pc:spChg>
      </pc:sldChg>
      <pc:sldChg chg="modSp">
        <pc:chgData name="Kamila Novotná Kružíková" userId="4c76d146-5218-4e7e-be27-ec0752dccd47" providerId="ADAL" clId="{93D5C78C-58DB-4151-9DAD-4110B900AB04}" dt="2022-10-17T07:42:34.567" v="257" actId="404"/>
        <pc:sldMkLst>
          <pc:docMk/>
          <pc:sldMk cId="3288928309" sldId="329"/>
        </pc:sldMkLst>
        <pc:spChg chg="mod">
          <ac:chgData name="Kamila Novotná Kružíková" userId="4c76d146-5218-4e7e-be27-ec0752dccd47" providerId="ADAL" clId="{93D5C78C-58DB-4151-9DAD-4110B900AB04}" dt="2022-10-17T07:42:34.567" v="257" actId="404"/>
          <ac:spMkLst>
            <pc:docMk/>
            <pc:sldMk cId="3288928309" sldId="329"/>
            <ac:spMk id="2" creationId="{97CE133F-9FB3-4B7B-A50F-10EA21AE4E8A}"/>
          </ac:spMkLst>
        </pc:spChg>
      </pc:sldChg>
      <pc:sldChg chg="modSp">
        <pc:chgData name="Kamila Novotná Kružíková" userId="4c76d146-5218-4e7e-be27-ec0752dccd47" providerId="ADAL" clId="{93D5C78C-58DB-4151-9DAD-4110B900AB04}" dt="2022-10-17T07:42:11.234" v="255" actId="14100"/>
        <pc:sldMkLst>
          <pc:docMk/>
          <pc:sldMk cId="3162604295" sldId="330"/>
        </pc:sldMkLst>
        <pc:picChg chg="mod">
          <ac:chgData name="Kamila Novotná Kružíková" userId="4c76d146-5218-4e7e-be27-ec0752dccd47" providerId="ADAL" clId="{93D5C78C-58DB-4151-9DAD-4110B900AB04}" dt="2022-10-17T07:42:11.234" v="255" actId="14100"/>
          <ac:picMkLst>
            <pc:docMk/>
            <pc:sldMk cId="3162604295" sldId="330"/>
            <ac:picMk id="6" creationId="{05B06120-37A7-4C41-BFF7-397DAC7FC984}"/>
          </ac:picMkLst>
        </pc:picChg>
      </pc:sldChg>
      <pc:sldChg chg="modSp">
        <pc:chgData name="Kamila Novotná Kružíková" userId="4c76d146-5218-4e7e-be27-ec0752dccd47" providerId="ADAL" clId="{93D5C78C-58DB-4151-9DAD-4110B900AB04}" dt="2022-10-17T07:42:30.374" v="256" actId="404"/>
        <pc:sldMkLst>
          <pc:docMk/>
          <pc:sldMk cId="1176690743" sldId="331"/>
        </pc:sldMkLst>
        <pc:spChg chg="mod">
          <ac:chgData name="Kamila Novotná Kružíková" userId="4c76d146-5218-4e7e-be27-ec0752dccd47" providerId="ADAL" clId="{93D5C78C-58DB-4151-9DAD-4110B900AB04}" dt="2022-10-17T07:42:30.374" v="256" actId="404"/>
          <ac:spMkLst>
            <pc:docMk/>
            <pc:sldMk cId="1176690743" sldId="331"/>
            <ac:spMk id="2" creationId="{97CE133F-9FB3-4B7B-A50F-10EA21AE4E8A}"/>
          </ac:spMkLst>
        </pc:spChg>
      </pc:sldChg>
      <pc:sldChg chg="ord">
        <pc:chgData name="Kamila Novotná Kružíková" userId="4c76d146-5218-4e7e-be27-ec0752dccd47" providerId="ADAL" clId="{93D5C78C-58DB-4151-9DAD-4110B900AB04}" dt="2022-10-17T07:45:25.872" v="285"/>
        <pc:sldMkLst>
          <pc:docMk/>
          <pc:sldMk cId="3661865419" sldId="334"/>
        </pc:sldMkLst>
      </pc:sldChg>
      <pc:sldChg chg="modSp">
        <pc:chgData name="Kamila Novotná Kružíková" userId="4c76d146-5218-4e7e-be27-ec0752dccd47" providerId="ADAL" clId="{93D5C78C-58DB-4151-9DAD-4110B900AB04}" dt="2022-10-17T07:18:39.686" v="6"/>
        <pc:sldMkLst>
          <pc:docMk/>
          <pc:sldMk cId="4281657966" sldId="335"/>
        </pc:sldMkLst>
        <pc:spChg chg="mod">
          <ac:chgData name="Kamila Novotná Kružíková" userId="4c76d146-5218-4e7e-be27-ec0752dccd47" providerId="ADAL" clId="{93D5C78C-58DB-4151-9DAD-4110B900AB04}" dt="2022-10-17T07:18:39.686" v="6"/>
          <ac:spMkLst>
            <pc:docMk/>
            <pc:sldMk cId="4281657966" sldId="335"/>
            <ac:spMk id="4" creationId="{446B9824-DB18-4CF2-9275-CD0C5DC9E196}"/>
          </ac:spMkLst>
        </pc:spChg>
      </pc:sldChg>
      <pc:sldChg chg="modSp add">
        <pc:chgData name="Kamila Novotná Kružíková" userId="4c76d146-5218-4e7e-be27-ec0752dccd47" providerId="ADAL" clId="{93D5C78C-58DB-4151-9DAD-4110B900AB04}" dt="2022-10-17T07:42:03.427" v="254" actId="13926"/>
        <pc:sldMkLst>
          <pc:docMk/>
          <pc:sldMk cId="2650807500" sldId="336"/>
        </pc:sldMkLst>
        <pc:spChg chg="mod">
          <ac:chgData name="Kamila Novotná Kružíková" userId="4c76d146-5218-4e7e-be27-ec0752dccd47" providerId="ADAL" clId="{93D5C78C-58DB-4151-9DAD-4110B900AB04}" dt="2022-10-17T07:42:03.427" v="254" actId="13926"/>
          <ac:spMkLst>
            <pc:docMk/>
            <pc:sldMk cId="2650807500" sldId="336"/>
            <ac:spMk id="4" creationId="{00000000-0000-0000-0000-000000000000}"/>
          </ac:spMkLst>
        </pc:spChg>
      </pc:sldChg>
      <pc:sldChg chg="add del">
        <pc:chgData name="Kamila Novotná Kružíková" userId="4c76d146-5218-4e7e-be27-ec0752dccd47" providerId="ADAL" clId="{93D5C78C-58DB-4151-9DAD-4110B900AB04}" dt="2022-10-17T07:37:57.056" v="232"/>
        <pc:sldMkLst>
          <pc:docMk/>
          <pc:sldMk cId="3721384579" sldId="336"/>
        </pc:sldMkLst>
      </pc:sldChg>
      <pc:sldChg chg="modSp add">
        <pc:chgData name="Kamila Novotná Kružíková" userId="4c76d146-5218-4e7e-be27-ec0752dccd47" providerId="ADAL" clId="{93D5C78C-58DB-4151-9DAD-4110B900AB04}" dt="2022-10-17T07:48:51.770" v="531" actId="27636"/>
        <pc:sldMkLst>
          <pc:docMk/>
          <pc:sldMk cId="3207683455" sldId="337"/>
        </pc:sldMkLst>
        <pc:spChg chg="mod">
          <ac:chgData name="Kamila Novotná Kružíková" userId="4c76d146-5218-4e7e-be27-ec0752dccd47" providerId="ADAL" clId="{93D5C78C-58DB-4151-9DAD-4110B900AB04}" dt="2022-10-17T07:48:51.770" v="531" actId="27636"/>
          <ac:spMkLst>
            <pc:docMk/>
            <pc:sldMk cId="3207683455" sldId="337"/>
            <ac:spMk id="2" creationId="{00000000-0000-0000-0000-000000000000}"/>
          </ac:spMkLst>
        </pc:spChg>
      </pc:sldChg>
      <pc:sldChg chg="modSp add">
        <pc:chgData name="Kamila Novotná Kružíková" userId="4c76d146-5218-4e7e-be27-ec0752dccd47" providerId="ADAL" clId="{93D5C78C-58DB-4151-9DAD-4110B900AB04}" dt="2022-10-17T07:52:07.132" v="720" actId="1076"/>
        <pc:sldMkLst>
          <pc:docMk/>
          <pc:sldMk cId="374616980" sldId="338"/>
        </pc:sldMkLst>
        <pc:spChg chg="mod">
          <ac:chgData name="Kamila Novotná Kružíková" userId="4c76d146-5218-4e7e-be27-ec0752dccd47" providerId="ADAL" clId="{93D5C78C-58DB-4151-9DAD-4110B900AB04}" dt="2022-10-17T07:52:07.132" v="720" actId="1076"/>
          <ac:spMkLst>
            <pc:docMk/>
            <pc:sldMk cId="374616980" sldId="338"/>
            <ac:spMk id="2" creationId="{00000000-0000-0000-0000-000000000000}"/>
          </ac:spMkLst>
        </pc:spChg>
        <pc:spChg chg="mod">
          <ac:chgData name="Kamila Novotná Kružíková" userId="4c76d146-5218-4e7e-be27-ec0752dccd47" providerId="ADAL" clId="{93D5C78C-58DB-4151-9DAD-4110B900AB04}" dt="2022-10-17T07:50:35.705" v="617" actId="1076"/>
          <ac:spMkLst>
            <pc:docMk/>
            <pc:sldMk cId="374616980" sldId="338"/>
            <ac:spMk id="3" creationId="{00000000-0000-0000-0000-000000000000}"/>
          </ac:spMkLst>
        </pc:spChg>
      </pc:sldChg>
      <pc:sldChg chg="addSp delSp modSp add">
        <pc:chgData name="Kamila Novotná Kružíková" userId="4c76d146-5218-4e7e-be27-ec0752dccd47" providerId="ADAL" clId="{93D5C78C-58DB-4151-9DAD-4110B900AB04}" dt="2022-10-17T07:54:48.770" v="758"/>
        <pc:sldMkLst>
          <pc:docMk/>
          <pc:sldMk cId="3826622276" sldId="339"/>
        </pc:sldMkLst>
        <pc:spChg chg="mod">
          <ac:chgData name="Kamila Novotná Kružíková" userId="4c76d146-5218-4e7e-be27-ec0752dccd47" providerId="ADAL" clId="{93D5C78C-58DB-4151-9DAD-4110B900AB04}" dt="2022-10-17T07:54:36.303" v="756" actId="1076"/>
          <ac:spMkLst>
            <pc:docMk/>
            <pc:sldMk cId="3826622276" sldId="339"/>
            <ac:spMk id="4" creationId="{4996541E-5D1E-47D0-BB6E-95DC78FA0804}"/>
          </ac:spMkLst>
        </pc:spChg>
        <pc:spChg chg="add del">
          <ac:chgData name="Kamila Novotná Kružíková" userId="4c76d146-5218-4e7e-be27-ec0752dccd47" providerId="ADAL" clId="{93D5C78C-58DB-4151-9DAD-4110B900AB04}" dt="2022-10-17T07:54:48.770" v="758"/>
          <ac:spMkLst>
            <pc:docMk/>
            <pc:sldMk cId="3826622276" sldId="339"/>
            <ac:spMk id="6" creationId="{19FDE666-7AFA-4CBB-B0F5-F8291D32A9D7}"/>
          </ac:spMkLst>
        </pc:spChg>
        <pc:picChg chg="del">
          <ac:chgData name="Kamila Novotná Kružíková" userId="4c76d146-5218-4e7e-be27-ec0752dccd47" providerId="ADAL" clId="{93D5C78C-58DB-4151-9DAD-4110B900AB04}" dt="2022-10-17T07:53:00.811" v="725" actId="478"/>
          <ac:picMkLst>
            <pc:docMk/>
            <pc:sldMk cId="3826622276" sldId="339"/>
            <ac:picMk id="2" creationId="{E542DF44-C256-4E5E-9C6E-F0014A4C31F1}"/>
          </ac:picMkLst>
        </pc:picChg>
        <pc:picChg chg="del">
          <ac:chgData name="Kamila Novotná Kružíková" userId="4c76d146-5218-4e7e-be27-ec0752dccd47" providerId="ADAL" clId="{93D5C78C-58DB-4151-9DAD-4110B900AB04}" dt="2022-10-17T07:52:59.389" v="724" actId="478"/>
          <ac:picMkLst>
            <pc:docMk/>
            <pc:sldMk cId="3826622276" sldId="339"/>
            <ac:picMk id="1026" creationId="{00000000-0000-0000-0000-000000000000}"/>
          </ac:picMkLst>
        </pc:picChg>
      </pc:sldChg>
      <pc:sldChg chg="modSp add del">
        <pc:chgData name="Kamila Novotná Kružíková" userId="4c76d146-5218-4e7e-be27-ec0752dccd47" providerId="ADAL" clId="{93D5C78C-58DB-4151-9DAD-4110B900AB04}" dt="2022-10-17T07:57:46.385" v="830" actId="2696"/>
        <pc:sldMkLst>
          <pc:docMk/>
          <pc:sldMk cId="2302060439" sldId="340"/>
        </pc:sldMkLst>
        <pc:spChg chg="mod">
          <ac:chgData name="Kamila Novotná Kružíková" userId="4c76d146-5218-4e7e-be27-ec0752dccd47" providerId="ADAL" clId="{93D5C78C-58DB-4151-9DAD-4110B900AB04}" dt="2022-10-17T07:56:19.978" v="829" actId="123"/>
          <ac:spMkLst>
            <pc:docMk/>
            <pc:sldMk cId="2302060439" sldId="340"/>
            <ac:spMk id="4" creationId="{4996541E-5D1E-47D0-BB6E-95DC78FA0804}"/>
          </ac:spMkLst>
        </pc:spChg>
      </pc:sldChg>
    </pc:docChg>
  </pc:docChgLst>
  <pc:docChgLst>
    <pc:chgData name="Kamila Novotná Kružíková" userId="4c76d146-5218-4e7e-be27-ec0752dccd47" providerId="ADAL" clId="{EB84384C-AD59-4C8C-963B-7C82E85CFF5E}"/>
    <pc:docChg chg="custSel addSld modSld">
      <pc:chgData name="Kamila Novotná Kružíková" userId="4c76d146-5218-4e7e-be27-ec0752dccd47" providerId="ADAL" clId="{EB84384C-AD59-4C8C-963B-7C82E85CFF5E}" dt="2022-10-12T05:20:45.020" v="46" actId="27636"/>
      <pc:docMkLst>
        <pc:docMk/>
      </pc:docMkLst>
      <pc:sldChg chg="modSp">
        <pc:chgData name="Kamila Novotná Kružíková" userId="4c76d146-5218-4e7e-be27-ec0752dccd47" providerId="ADAL" clId="{EB84384C-AD59-4C8C-963B-7C82E85CFF5E}" dt="2022-10-12T05:16:17.189" v="27" actId="20577"/>
        <pc:sldMkLst>
          <pc:docMk/>
          <pc:sldMk cId="0" sldId="268"/>
        </pc:sldMkLst>
        <pc:spChg chg="mod">
          <ac:chgData name="Kamila Novotná Kružíková" userId="4c76d146-5218-4e7e-be27-ec0752dccd47" providerId="ADAL" clId="{EB84384C-AD59-4C8C-963B-7C82E85CFF5E}" dt="2022-10-12T05:16:17.189" v="27" actId="20577"/>
          <ac:spMkLst>
            <pc:docMk/>
            <pc:sldMk cId="0" sldId="268"/>
            <ac:spMk id="4" creationId="{446B9824-DB18-4CF2-9275-CD0C5DC9E196}"/>
          </ac:spMkLst>
        </pc:spChg>
      </pc:sldChg>
      <pc:sldChg chg="modSp">
        <pc:chgData name="Kamila Novotná Kružíková" userId="4c76d146-5218-4e7e-be27-ec0752dccd47" providerId="ADAL" clId="{EB84384C-AD59-4C8C-963B-7C82E85CFF5E}" dt="2022-10-12T05:19:27.284" v="36" actId="6549"/>
        <pc:sldMkLst>
          <pc:docMk/>
          <pc:sldMk cId="0" sldId="272"/>
        </pc:sldMkLst>
        <pc:spChg chg="mod">
          <ac:chgData name="Kamila Novotná Kružíková" userId="4c76d146-5218-4e7e-be27-ec0752dccd47" providerId="ADAL" clId="{EB84384C-AD59-4C8C-963B-7C82E85CFF5E}" dt="2022-10-12T05:19:27.284" v="36" actId="6549"/>
          <ac:spMkLst>
            <pc:docMk/>
            <pc:sldMk cId="0" sldId="272"/>
            <ac:spMk id="2" creationId="{00000000-0000-0000-0000-000000000000}"/>
          </ac:spMkLst>
        </pc:spChg>
      </pc:sldChg>
      <pc:sldChg chg="addSp delSp modSp add">
        <pc:chgData name="Kamila Novotná Kružíková" userId="4c76d146-5218-4e7e-be27-ec0752dccd47" providerId="ADAL" clId="{EB84384C-AD59-4C8C-963B-7C82E85CFF5E}" dt="2022-10-12T05:20:45.020" v="46" actId="27636"/>
        <pc:sldMkLst>
          <pc:docMk/>
          <pc:sldMk cId="4281657966" sldId="335"/>
        </pc:sldMkLst>
        <pc:spChg chg="del">
          <ac:chgData name="Kamila Novotná Kružíková" userId="4c76d146-5218-4e7e-be27-ec0752dccd47" providerId="ADAL" clId="{EB84384C-AD59-4C8C-963B-7C82E85CFF5E}" dt="2022-10-12T05:16:49.143" v="29" actId="478"/>
          <ac:spMkLst>
            <pc:docMk/>
            <pc:sldMk cId="4281657966" sldId="335"/>
            <ac:spMk id="3" creationId="{00000000-0000-0000-0000-000000000000}"/>
          </ac:spMkLst>
        </pc:spChg>
        <pc:spChg chg="mod">
          <ac:chgData name="Kamila Novotná Kružíková" userId="4c76d146-5218-4e7e-be27-ec0752dccd47" providerId="ADAL" clId="{EB84384C-AD59-4C8C-963B-7C82E85CFF5E}" dt="2022-10-12T05:20:45.020" v="46" actId="27636"/>
          <ac:spMkLst>
            <pc:docMk/>
            <pc:sldMk cId="4281657966" sldId="335"/>
            <ac:spMk id="4" creationId="{446B9824-DB18-4CF2-9275-CD0C5DC9E196}"/>
          </ac:spMkLst>
        </pc:spChg>
        <pc:spChg chg="add del mod">
          <ac:chgData name="Kamila Novotná Kružíková" userId="4c76d146-5218-4e7e-be27-ec0752dccd47" providerId="ADAL" clId="{EB84384C-AD59-4C8C-963B-7C82E85CFF5E}" dt="2022-10-12T05:16:52.020" v="30" actId="478"/>
          <ac:spMkLst>
            <pc:docMk/>
            <pc:sldMk cId="4281657966" sldId="335"/>
            <ac:spMk id="5" creationId="{E3556564-B3A8-43BF-A737-957286B5C74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B9792-786E-4B27-A38A-A29088E3F887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DC4C9-E472-4F7E-AE2A-47BCD74B4E5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51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729" y="0"/>
            <a:ext cx="2946351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E876B-BD28-4C4B-8E8C-7DEC3F8337F4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929" y="4715273"/>
            <a:ext cx="5437821" cy="446643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960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729" y="9428960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D10EC-D66D-4AE2-B91E-CC07431BEEB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01-106#f2181656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17-65/zneni-20180521#f6008942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482725" y="219075"/>
            <a:ext cx="3832225" cy="287496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140978" y="3165993"/>
            <a:ext cx="6515718" cy="6326587"/>
          </a:xfrm>
        </p:spPr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285772" y="4715273"/>
            <a:ext cx="6226130" cy="446643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15</a:t>
            </a:fld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285773" y="4715273"/>
            <a:ext cx="6298527" cy="446643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85888" y="290513"/>
            <a:ext cx="4090987" cy="30686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358169" y="3813031"/>
            <a:ext cx="6008940" cy="536867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981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84300" y="290513"/>
            <a:ext cx="3997325" cy="29972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285773" y="3669244"/>
            <a:ext cx="6298527" cy="551246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241425" y="290513"/>
            <a:ext cx="4243388" cy="3181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285772" y="3813030"/>
            <a:ext cx="6226130" cy="5368676"/>
          </a:xfrm>
        </p:spPr>
        <p:txBody>
          <a:bodyPr/>
          <a:lstStyle/>
          <a:p>
            <a:r>
              <a:rPr lang="cs-CZ" sz="11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Hygienické limity nastaven y tak, aby neohrožovaly lidské zdraví, pitná TEPLAÁ voda nesmí obsahovat parazity.</a:t>
            </a:r>
          </a:p>
          <a:p>
            <a:r>
              <a:rPr lang="cs-CZ" sz="11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Mikra: E. coli, Clostridium, koliformní bakterie, </a:t>
            </a:r>
          </a:p>
          <a:p>
            <a:r>
              <a:rPr lang="cs-CZ" sz="11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Dusitany, dusičnany, chloridy, těžké kovy, rtuť, mangan, měď</a:t>
            </a:r>
          </a:p>
          <a:p>
            <a:r>
              <a:rPr lang="cs-CZ" sz="11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Chuť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006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457325" y="219075"/>
            <a:ext cx="3803650" cy="28527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213376" y="3453565"/>
            <a:ext cx="6298527" cy="561672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+mn-lt"/>
                <a:cs typeface="Times New Roman" panose="02020603050405020304" pitchFamily="18" charset="0"/>
              </a:rPr>
              <a:t>Stanovuje: reklamu a možnosti nabízení potravin ve školách a š. 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+mn-lt"/>
                <a:cs typeface="Times New Roman" panose="02020603050405020304" pitchFamily="18" charset="0"/>
              </a:rPr>
              <a:t>Provozovatel potravinářského podniku nesmí ve škole nebo školském zařízení nabízet k prodeji ani prodávat potraviny, které jsou v rozporu s výživovými požadavky na zdravou výživu dětí, žáků a studentů.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445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457325" y="219075"/>
            <a:ext cx="3803650" cy="28527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213376" y="3453565"/>
            <a:ext cx="6298527" cy="561672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+mn-lt"/>
                <a:cs typeface="Times New Roman" panose="02020603050405020304" pitchFamily="18" charset="0"/>
              </a:rPr>
              <a:t>Stanovuje: reklamu a možnosti nabízení potravin ve školách a š. 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+mn-lt"/>
                <a:cs typeface="Times New Roman" panose="02020603050405020304" pitchFamily="18" charset="0"/>
              </a:rPr>
              <a:t>Provozovatel potravinářského podniku nesmí ve škole nebo školském zařízení nabízet k prodeji ani prodávat potraviny, které jsou v rozporu s výživovými požadavky na zdravou výživu dětí, žáků a studentů.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50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457325" y="219075"/>
            <a:ext cx="3803650" cy="28527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213376" y="3453565"/>
            <a:ext cx="6298527" cy="561672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+mn-lt"/>
                <a:cs typeface="Times New Roman" panose="02020603050405020304" pitchFamily="18" charset="0"/>
              </a:rPr>
              <a:t>Stanovuje: reklamu a možnosti nabízení potravin ve školách a š. 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+mn-lt"/>
                <a:cs typeface="Times New Roman" panose="02020603050405020304" pitchFamily="18" charset="0"/>
              </a:rPr>
              <a:t>Provozovatel potravinářského podniku nesmí ve škole nebo školském zařízení nabízet k prodeji ani prodávat potraviny, které jsou v rozporu s výživovými požadavky na zdravou výživu dětí, žáků a studentů.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9667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Příloha 1. 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Podmínky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podávání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použití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některých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potravin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přípravu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pokrmů</a:t>
            </a:r>
            <a:endParaRPr lang="en-GB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zotavovacích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akcích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nelze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podávat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používat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potraviny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pokrmy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mohou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být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zdravotně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závadné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výroby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pokrmů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jejich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uvádění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oběhu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být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souladu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správnou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výrobní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praxí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Potraviny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nelze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skladovat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podmínek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výrobce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požadavků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zvláštního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právního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předpisu</a:t>
            </a:r>
            <a:r>
              <a:rPr lang="en-GB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7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)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být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bezprostředně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zakoupení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tepelně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zpracovány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například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zmrazená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zelenina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ihned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vydány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konzumaci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147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74750" y="290513"/>
            <a:ext cx="4378325" cy="32845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285773" y="3884925"/>
            <a:ext cx="6298527" cy="5296782"/>
          </a:xfrm>
        </p:spPr>
        <p:txBody>
          <a:bodyPr/>
          <a:lstStyle/>
          <a:p>
            <a:endParaRPr lang="cs-CZ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41438" y="744538"/>
            <a:ext cx="3995737" cy="29972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358169" y="4100603"/>
            <a:ext cx="6008940" cy="5081102"/>
          </a:xfrm>
        </p:spPr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účely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tohoto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zákona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rozumí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návykovou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látkou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alkohol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tabák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omamné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psychotropní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látky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jiné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látky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psychoaktivními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účinky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jejichž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užívání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vést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podílet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vzniku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rozvoji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duševních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poruch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poruch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chování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tabákovým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výrobkem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výrobek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který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být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užíván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obsahuje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byť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částečně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tabák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ať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geneticky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upravený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neupravený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elektronickou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cigaretou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výrobek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který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použít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užívání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výparů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obsahujících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nikotin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jiných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výparů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prostřednictvím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náustku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jakákoliv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součást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tohoto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výrobku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včetně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náhradní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náplně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zásobníku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nádržky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zařízení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bez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nádržky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zásobníku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elektronické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cigarety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mohou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být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jednorázové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opětovně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naplnitelné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pomocí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náhradní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náplně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nádržky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opakovaně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použitelné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pomocí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jednorázových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zásobníků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f)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alkoholickým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nápojem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nápoj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obsahující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více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než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0,5 %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objemových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ethanolu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g)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prodejnou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provozovna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určená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stavebního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zákona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prodeji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zboží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poskytování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služeb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h)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stánkem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prostor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ohraničený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pevnou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přenosnou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konstrukcí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stolek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prodáváno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zboží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poskytovány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služby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provozovnou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stravovacích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služeb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prostor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potravinářského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podniku</a:t>
            </a:r>
            <a:r>
              <a:rPr lang="en-GB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)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němž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provozována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stravovací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služba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zahrnující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podávání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pokrmů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určených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přímé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spotřebě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této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provozovně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j)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vnitřním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prostorem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vnitřní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prostor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stavby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§ 2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odst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stavebního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zákona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výjimkou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dočasných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staveb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285772" y="4715273"/>
            <a:ext cx="6226130" cy="446643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32</a:t>
            </a:fld>
            <a:endParaRPr lang="cs-CZ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285772" y="4715273"/>
            <a:ext cx="6226130" cy="446643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584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917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358169" y="4715273"/>
            <a:ext cx="6081336" cy="446643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358169" y="4715273"/>
            <a:ext cx="6081336" cy="446643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0276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1269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8050" y="146050"/>
            <a:ext cx="2841625" cy="21304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285772" y="2303277"/>
            <a:ext cx="6226130" cy="6878428"/>
          </a:xfrm>
        </p:spPr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8050" y="146050"/>
            <a:ext cx="2841625" cy="21304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285772" y="2303277"/>
            <a:ext cx="6226130" cy="6878428"/>
          </a:xfrm>
        </p:spPr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697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8050" y="146050"/>
            <a:ext cx="2841625" cy="21304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285772" y="2303277"/>
            <a:ext cx="6226130" cy="6878428"/>
          </a:xfrm>
        </p:spPr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3958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960563" y="290513"/>
            <a:ext cx="2652712" cy="19891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285772" y="2375169"/>
            <a:ext cx="6226130" cy="7404982"/>
          </a:xfrm>
        </p:spPr>
        <p:txBody>
          <a:bodyPr/>
          <a:lstStyle/>
          <a:p>
            <a:pPr marL="0" indent="0">
              <a:buNone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10EC-D66D-4AE2-B91E-CC07431BEEB3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E5C9-9554-4DB5-A286-99E6731B22D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109216"/>
      </p:ext>
    </p:extLst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3951-6397-4D37-9CE9-2B992191FB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900580"/>
      </p:ext>
    </p:extLst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2A3F-AAD6-48B0-BB84-D3DE6FCE1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593619"/>
      </p:ext>
    </p:extLst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456432" y="1545337"/>
            <a:ext cx="4224528" cy="3886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06C69A-8F71-4BE7-A474-36828F414F2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15973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6C78-1C3E-4106-B95E-743E290C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5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6C78-1C3E-4106-B95E-743E290CB77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89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095C-D638-4114-8552-8951CAF89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275511"/>
      </p:ext>
    </p:extLst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F81D-507F-4B53-86C6-7800A335C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842381"/>
      </p:ext>
    </p:extLst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6C78-1C3E-4106-B95E-743E290C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77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AE56-C788-4E99-96AC-B26FDD76E3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374601"/>
      </p:ext>
    </p:extLst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17112-AFDC-4BEE-BF4E-300670E257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12133"/>
      </p:ext>
    </p:extLst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10A3-53F9-49D6-956F-033A075502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03927"/>
      </p:ext>
    </p:extLst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5F6C78-1C3E-4106-B95E-743E290CB77E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84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cover dir="r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518776" y="1052736"/>
            <a:ext cx="7819974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Ochrana veřejného zdraví</a:t>
            </a:r>
            <a:br>
              <a:rPr lang="cs-CZ" dirty="0">
                <a:solidFill>
                  <a:schemeClr val="accent2">
                    <a:lumMod val="50000"/>
                  </a:schemeClr>
                </a:solidFill>
              </a:rPr>
            </a:b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46B9824-DB18-4CF2-9275-CD0C5DC9E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Přednáška č. 5 </a:t>
            </a:r>
          </a:p>
          <a:p>
            <a:r>
              <a:rPr lang="cs-CZ" dirty="0"/>
              <a:t>Legislativa v gastronomii</a:t>
            </a:r>
            <a:endParaRPr lang="en-GB" dirty="0"/>
          </a:p>
        </p:txBody>
      </p:sp>
    </p:spTree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539553" y="2348880"/>
            <a:ext cx="792088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dodržovat zásady provozní hygieny i zásady osobní hygieny upravené  ve vyhlášce č. 137/2004 Sb.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zajistit uplatňování znalostí a zásad osobní a provozní hygieny zaměstnanci a spolupracujícími rodinnými příslušníky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zajistit, aby výkonem činností epidemiologicky závažných nedošlo k ohrožení nebo poškození zdraví fyzických osob infekčním nebo jiným onemocněním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3" y="980728"/>
            <a:ext cx="8208912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b="1" dirty="0">
                <a:solidFill>
                  <a:schemeClr val="accent2">
                    <a:lumMod val="50000"/>
                  </a:schemeClr>
                </a:solidFill>
              </a:rPr>
              <a:t>Podmínky provozování činností epidemiologicky závažných </a:t>
            </a:r>
            <a:br>
              <a:rPr lang="cs-CZ" dirty="0">
                <a:solidFill>
                  <a:schemeClr val="accent2">
                    <a:lumMod val="50000"/>
                  </a:schemeClr>
                </a:solidFill>
              </a:rPr>
            </a:b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Podnadpis 1">
            <a:extLst>
              <a:ext uri="{FF2B5EF4-FFF2-40B4-BE49-F238E27FC236}">
                <a16:creationId xmlns:a16="http://schemas.microsoft.com/office/drawing/2014/main" id="{C653BC71-AD46-4C26-B402-8B98CA2309D4}"/>
              </a:ext>
            </a:extLst>
          </p:cNvPr>
          <p:cNvSpPr txBox="1">
            <a:spLocks/>
          </p:cNvSpPr>
          <p:nvPr/>
        </p:nvSpPr>
        <p:spPr>
          <a:xfrm>
            <a:off x="352159" y="332656"/>
            <a:ext cx="8676456" cy="42934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</a:rPr>
              <a:t>Zákon č. 258/2000 Sb.,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o ochraně veřejného zdraví a o změně některých souvisejících zákonů</a:t>
            </a:r>
          </a:p>
          <a:p>
            <a:endParaRPr lang="cs-CZ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67544" y="2636912"/>
            <a:ext cx="8208912" cy="3240360"/>
          </a:xfrm>
        </p:spPr>
        <p:txBody>
          <a:bodyPr>
            <a:normAutofit/>
          </a:bodyPr>
          <a:lstStyle/>
          <a:p>
            <a:r>
              <a:rPr lang="cs-CZ" sz="2400" b="1" u="sng" dirty="0"/>
              <a:t>stravovací služba </a:t>
            </a:r>
            <a:r>
              <a:rPr lang="cs-CZ" sz="2400" dirty="0"/>
              <a:t>- činnost PPP, která souvisí s jakoukoli fází výroby, přípravy, skladování, distribuce a uvedení pokrmů na trh za účelem jejich podávání v rámci zařízení společného stravování</a:t>
            </a:r>
          </a:p>
          <a:p>
            <a:endParaRPr lang="cs-CZ" sz="2400" dirty="0"/>
          </a:p>
          <a:p>
            <a:r>
              <a:rPr lang="cs-CZ" sz="2400" b="1" u="sng" dirty="0"/>
              <a:t>pokrm</a:t>
            </a:r>
            <a:r>
              <a:rPr lang="cs-CZ" sz="2400" dirty="0"/>
              <a:t> - potravina včetně nápoje, kuchyňsky upravená studenou nebo teplou cestou nebo ošetřená tak, aby mohla být přímo nebo po ohřevu podána ke konzumaci v rámci stravovací služby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974676"/>
            <a:ext cx="849694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b="1" dirty="0">
                <a:solidFill>
                  <a:schemeClr val="accent2">
                    <a:lumMod val="50000"/>
                  </a:schemeClr>
                </a:solidFill>
              </a:rPr>
              <a:t>další podmínky provozování stravovacích služeb</a:t>
            </a:r>
            <a:br>
              <a:rPr lang="cs-CZ" dirty="0">
                <a:solidFill>
                  <a:schemeClr val="accent2">
                    <a:lumMod val="50000"/>
                  </a:schemeClr>
                </a:solidFill>
              </a:rPr>
            </a:b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Podnadpis 1">
            <a:extLst>
              <a:ext uri="{FF2B5EF4-FFF2-40B4-BE49-F238E27FC236}">
                <a16:creationId xmlns:a16="http://schemas.microsoft.com/office/drawing/2014/main" id="{A563B3A3-5973-4776-8160-E3DE8C0A14E2}"/>
              </a:ext>
            </a:extLst>
          </p:cNvPr>
          <p:cNvSpPr txBox="1">
            <a:spLocks/>
          </p:cNvSpPr>
          <p:nvPr/>
        </p:nvSpPr>
        <p:spPr>
          <a:xfrm>
            <a:off x="352159" y="332656"/>
            <a:ext cx="8676456" cy="42934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</a:rPr>
              <a:t>Zákon č. 258/2000 Sb.,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o ochraně veřejného zdraví a o změně některých souvisejících zákonů</a:t>
            </a:r>
          </a:p>
          <a:p>
            <a:endParaRPr lang="cs-CZ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250825" y="836712"/>
            <a:ext cx="8642350" cy="57744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Provozovatel potravinářského podniku provozující stravovací službu</a:t>
            </a:r>
          </a:p>
          <a:p>
            <a:endParaRPr lang="cs-CZ" sz="1200" dirty="0"/>
          </a:p>
          <a:p>
            <a:r>
              <a:rPr lang="cs-CZ" sz="2400" dirty="0"/>
              <a:t>provozovna, která vyhovuje hygienickým požadavkům</a:t>
            </a:r>
          </a:p>
          <a:p>
            <a:r>
              <a:rPr lang="cs-CZ" sz="2400" dirty="0"/>
              <a:t>zajistit vstup FO se zdravotním postižením v doprovodu vodícího nebo </a:t>
            </a:r>
            <a:r>
              <a:rPr lang="cs-CZ" sz="2400" dirty="0">
                <a:highlight>
                  <a:srgbClr val="FFFF00"/>
                </a:highlight>
              </a:rPr>
              <a:t>asistenčního</a:t>
            </a:r>
            <a:r>
              <a:rPr lang="cs-CZ" sz="2400" dirty="0"/>
              <a:t> psa</a:t>
            </a:r>
          </a:p>
          <a:p>
            <a:r>
              <a:rPr lang="cs-CZ" sz="2400" dirty="0"/>
              <a:t>nejpozději v den zahájení písemně </a:t>
            </a:r>
            <a:r>
              <a:rPr lang="cs-CZ" sz="2400" dirty="0">
                <a:highlight>
                  <a:srgbClr val="FFFF00"/>
                </a:highlight>
              </a:rPr>
              <a:t>oznámit</a:t>
            </a:r>
            <a:r>
              <a:rPr lang="cs-CZ" sz="2400" dirty="0"/>
              <a:t> příslušnému orgánu ochrany veřejného zdraví zahájení činnosti</a:t>
            </a:r>
          </a:p>
          <a:p>
            <a:r>
              <a:rPr lang="cs-CZ" sz="2400" dirty="0"/>
              <a:t>k výrobě a přípravě pokrmů používat jen látky, suroviny, polotovary a potraviny, které odpovídají požadavkům stanovených ve zvláštních PP</a:t>
            </a:r>
          </a:p>
          <a:p>
            <a:r>
              <a:rPr lang="cs-CZ" sz="2400" dirty="0"/>
              <a:t>dodržovat podmínky pro výrobu, rozvoz, přepravu, značení, skladování a uvádění pokrmů do oběhu – V. č. 137/2004 Sb.</a:t>
            </a:r>
          </a:p>
          <a:p>
            <a:r>
              <a:rPr lang="cs-CZ" sz="2400" dirty="0"/>
              <a:t>podávat pokrmy s odpovídajícími smyslovými vlastnostmi a splňujícími výživové požadavky</a:t>
            </a:r>
          </a:p>
          <a:p>
            <a:r>
              <a:rPr lang="cs-CZ" sz="2400" dirty="0"/>
              <a:t>odebírat a uchovávat vzorky dle postupu ve v. č. 137/2004 Sb. </a:t>
            </a:r>
          </a:p>
          <a:p>
            <a:r>
              <a:rPr lang="cs-CZ" sz="2400" dirty="0"/>
              <a:t>používá-li volně rostoucí </a:t>
            </a:r>
            <a:r>
              <a:rPr lang="cs-CZ" sz="2400" dirty="0">
                <a:highlight>
                  <a:srgbClr val="FFFF00"/>
                </a:highlight>
              </a:rPr>
              <a:t>jedlé houby </a:t>
            </a:r>
            <a:r>
              <a:rPr lang="cs-CZ" sz="2400" dirty="0"/>
              <a:t>z vlastního sběru – osvědčení prokazující znalost hub (zákon o potravinách a V. o znalosti hub)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Podnadpis 1">
            <a:extLst>
              <a:ext uri="{FF2B5EF4-FFF2-40B4-BE49-F238E27FC236}">
                <a16:creationId xmlns:a16="http://schemas.microsoft.com/office/drawing/2014/main" id="{C8A764D8-B2A2-440D-B195-0C77EB79ED02}"/>
              </a:ext>
            </a:extLst>
          </p:cNvPr>
          <p:cNvSpPr txBox="1">
            <a:spLocks/>
          </p:cNvSpPr>
          <p:nvPr/>
        </p:nvSpPr>
        <p:spPr>
          <a:xfrm>
            <a:off x="352159" y="332656"/>
            <a:ext cx="8676456" cy="42934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</a:rPr>
              <a:t>Zákon č. 258/2000 Sb.,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o ochraně veřejného zdraví a o změně některých souvisejících zákonů</a:t>
            </a:r>
          </a:p>
          <a:p>
            <a:endParaRPr lang="cs-CZ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603258" y="2276872"/>
            <a:ext cx="7776864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Podmínky uvádění pokrmů do oběhu</a:t>
            </a:r>
          </a:p>
          <a:p>
            <a:r>
              <a:rPr lang="cs-CZ" sz="2400" dirty="0"/>
              <a:t>pokrmy nevydané ve lhůtě stanovené v HACCP nelze dále </a:t>
            </a:r>
            <a:r>
              <a:rPr lang="cs-CZ" sz="2400" dirty="0">
                <a:highlight>
                  <a:srgbClr val="FFFF00"/>
                </a:highlight>
              </a:rPr>
              <a:t>skladovat, opakovaně ohřívat ani dodatečně zchlazovat nebo zmrazovat</a:t>
            </a:r>
          </a:p>
          <a:p>
            <a:r>
              <a:rPr lang="cs-CZ" sz="2400" dirty="0"/>
              <a:t>teplé pokrmy –</a:t>
            </a:r>
          </a:p>
          <a:p>
            <a:pPr lvl="1"/>
            <a:r>
              <a:rPr lang="cs-CZ" sz="2200" dirty="0"/>
              <a:t> uvádění do oběhu co nejdříve</a:t>
            </a:r>
          </a:p>
          <a:p>
            <a:pPr lvl="1"/>
            <a:r>
              <a:rPr lang="cs-CZ" sz="2200" dirty="0"/>
              <a:t>za teploty nejméně +60°C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87234" y="332656"/>
            <a:ext cx="8208912" cy="1008112"/>
          </a:xfrm>
        </p:spPr>
        <p:txBody>
          <a:bodyPr>
            <a:normAutofit fontScale="90000"/>
          </a:bodyPr>
          <a:lstStyle/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Vyhláška č. 137/2004 Sb. o hygienických požadavcích na stravovací služby a o zásadách osobní a provozní hygieny při činnostech epidemiologicky závažných</a:t>
            </a:r>
          </a:p>
        </p:txBody>
      </p:sp>
    </p:spTree>
  </p:cSld>
  <p:clrMapOvr>
    <a:masterClrMapping/>
  </p:clrMapOvr>
  <p:transition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287337" y="296862"/>
            <a:ext cx="8569325" cy="6264275"/>
          </a:xfrm>
        </p:spPr>
        <p:txBody>
          <a:bodyPr>
            <a:normAutofit lnSpcReduction="10000"/>
          </a:bodyPr>
          <a:lstStyle/>
          <a:p>
            <a:r>
              <a:rPr lang="cs-CZ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teplý pokrm </a:t>
            </a:r>
            <a:r>
              <a:rPr lang="cs-CZ" sz="2400" dirty="0"/>
              <a:t>- potravina kuchyňsky upravená ke konzumaci v teplém stavu nebo udržovaná v teplém stavu po dobu uvádění do oběhu, rozvozu nebo přepravy </a:t>
            </a:r>
          </a:p>
          <a:p>
            <a:r>
              <a:rPr lang="cs-CZ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zchlazený pokrm </a:t>
            </a:r>
            <a:r>
              <a:rPr lang="cs-CZ" sz="2400" dirty="0"/>
              <a:t>- teplý nebo studený pokrm, který byl po ukončení výroby neprodleně zchlazen na teplotu +4° C a nižší ve všech částech pokrmu</a:t>
            </a:r>
          </a:p>
          <a:p>
            <a:r>
              <a:rPr lang="cs-CZ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zmrazený po</a:t>
            </a:r>
            <a:r>
              <a:rPr lang="cs-CZ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krm</a:t>
            </a:r>
            <a:r>
              <a:rPr lang="cs-CZ" sz="2400" dirty="0"/>
              <a:t> - pokrm, který byl po ukončení výroby neprodleně zmražen na teplotu -18° C a nižší ve všech částech pokrmu </a:t>
            </a:r>
          </a:p>
          <a:p>
            <a:r>
              <a:rPr lang="cs-CZ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studený pokrm </a:t>
            </a:r>
            <a:r>
              <a:rPr lang="cs-CZ" sz="2400" dirty="0"/>
              <a:t>- potravina kuchyňsky upravená ke konzumaci za studena a uchovávaná v chladu po dobu uvádění do oběhu, rozvozu nebo přepravy</a:t>
            </a:r>
          </a:p>
          <a:p>
            <a:r>
              <a:rPr lang="cs-CZ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cukrářský výrobek </a:t>
            </a:r>
            <a:r>
              <a:rPr lang="cs-CZ" sz="2400" dirty="0"/>
              <a:t>- výrobek, jehož základem je zpravidla pekařský výrobek, který je dohotoven pomocí náplní, polev, ozdob a kusového ovoce, jakož i výrobek cukrářského charakteru připravený z dehydratovaných směsí nebo jiných potravin (například pěny, šlehané krémy, korpusy, želé, poháry)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ransition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387234" y="1412776"/>
            <a:ext cx="8351838" cy="48956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400" b="1" dirty="0"/>
              <a:t>Označování rozpracovaných pokrmů, polotovarů, cukrářských výrobků a pokrmů </a:t>
            </a:r>
          </a:p>
          <a:p>
            <a:pPr marL="0" indent="0">
              <a:buNone/>
            </a:pPr>
            <a:endParaRPr lang="cs-CZ" sz="1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údaje o výrobci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název pokrmu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množství porcí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datum výroby nebo spotřeby (u zchlazených a zmrazených pokrmů) a hodinou spotřeby (u teplých pokrmů)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zchlazené nebo zmrazené pokrmy – skladovací podmínky a způsob ohřevu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studené pokrmy a nebalené cukrářské výrobky – název, množství porcí (kusů) a datum popř. hodina použitelnosti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na porcích – výrobce, název pokrmu, údaj o množství, datum použitelnosti nebo minimální trvanlivosti, teplota skladování, u zchlazených a zmrazených – způsob ohřevu, teplé v </a:t>
            </a:r>
            <a:r>
              <a:rPr lang="cs-CZ" sz="2400" dirty="0" err="1"/>
              <a:t>jednoporcovém</a:t>
            </a:r>
            <a:r>
              <a:rPr lang="cs-CZ" sz="2400" dirty="0"/>
              <a:t> balení – název a doba spotřeby</a:t>
            </a:r>
          </a:p>
          <a:p>
            <a:endParaRPr lang="cs-CZ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9F5EC3C-8B51-4CDC-91E3-8FD1FBC77B8A}"/>
              </a:ext>
            </a:extLst>
          </p:cNvPr>
          <p:cNvSpPr txBox="1">
            <a:spLocks/>
          </p:cNvSpPr>
          <p:nvPr/>
        </p:nvSpPr>
        <p:spPr>
          <a:xfrm>
            <a:off x="387234" y="332656"/>
            <a:ext cx="8208912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Vyhláška č. 137/2004 Sb. o hygienických požadavcích na stravovací služby a o zásadách osobní a provozní hygieny při činnostech epidemiologicky závažných</a:t>
            </a:r>
          </a:p>
        </p:txBody>
      </p:sp>
    </p:spTree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467544" y="1628800"/>
            <a:ext cx="8426450" cy="460719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</a:rPr>
              <a:t>Stanovení kritických bodů </a:t>
            </a:r>
          </a:p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písemně nebo elektronicky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</a:rPr>
              <a:t>Odběr vzorků</a:t>
            </a:r>
          </a:p>
          <a:p>
            <a:r>
              <a:rPr lang="cs-CZ" sz="2400" dirty="0"/>
              <a:t>do čistých vyvařených či vysterilizovaných nádob s uzávěrem, a to před ukončením výdeje pokrmů</a:t>
            </a:r>
          </a:p>
          <a:p>
            <a:r>
              <a:rPr lang="cs-CZ" sz="2400" dirty="0"/>
              <a:t>lžíce, naběračky a další pomůcky vyvařené nebo vysterilizované, které nejsou používané při vlastní přípravě pokrmů</a:t>
            </a:r>
          </a:p>
          <a:p>
            <a:r>
              <a:rPr lang="cs-CZ" sz="2400" dirty="0"/>
              <a:t>každá součást pokrmů (například polévka, maso, omáčka, knedlíčky, moučníky) musí být uchovávána v samostatné vzorkovnici</a:t>
            </a:r>
          </a:p>
          <a:p>
            <a:r>
              <a:rPr lang="cs-CZ" sz="2400" dirty="0"/>
              <a:t>hmotnost nejméně 100 g, u kusových výrobků odpovídající počet kusů, u tekutých pokrmů 100 ml, </a:t>
            </a:r>
            <a:r>
              <a:rPr lang="cs-CZ" sz="2400" dirty="0" err="1"/>
              <a:t>uU</a:t>
            </a:r>
            <a:r>
              <a:rPr lang="cs-CZ" sz="2400" dirty="0"/>
              <a:t> </a:t>
            </a:r>
            <a:r>
              <a:rPr lang="cs-CZ" sz="2400" dirty="0" err="1"/>
              <a:t>jednoporcových</a:t>
            </a:r>
            <a:r>
              <a:rPr lang="cs-CZ" sz="2400" dirty="0"/>
              <a:t> balení pokrmů se uchovává celá porce</a:t>
            </a:r>
          </a:p>
          <a:p>
            <a:r>
              <a:rPr lang="cs-CZ" sz="2400" dirty="0"/>
              <a:t>v teplém stavu - ihned uzavřít, urychleně zchladit a uchovávat v chladničce při teplotě do +4° C</a:t>
            </a:r>
          </a:p>
          <a:p>
            <a:r>
              <a:rPr lang="cs-CZ" sz="2400" dirty="0"/>
              <a:t>po uplynutí 48 hodin od výroby nebo doby použitelnosti se vzorky likvidují jako organický odpad</a:t>
            </a:r>
          </a:p>
          <a:p>
            <a:r>
              <a:rPr lang="cs-CZ" sz="2400" dirty="0"/>
              <a:t>o odebraných vzorcích se vede evidence, uchovávat 14 d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DB971B5-2D85-442B-A789-F02A29605DE2}"/>
              </a:ext>
            </a:extLst>
          </p:cNvPr>
          <p:cNvSpPr txBox="1">
            <a:spLocks/>
          </p:cNvSpPr>
          <p:nvPr/>
        </p:nvSpPr>
        <p:spPr>
          <a:xfrm>
            <a:off x="387234" y="332656"/>
            <a:ext cx="8208912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Vyhláška č. 137/2004 Sb. o hygienických požadavcích na stravovací služby a o zásadách osobní a provozní hygieny při činnostech epidemiologicky závažných</a:t>
            </a:r>
          </a:p>
        </p:txBody>
      </p:sp>
    </p:spTree>
  </p:cSld>
  <p:clrMapOvr>
    <a:masterClrMapping/>
  </p:clrMapOvr>
  <p:transition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467518" y="1484784"/>
            <a:ext cx="8208963" cy="48107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Zásady provozní hygieny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udržování sanitárních zařízení a pomocných zařízení a jejich vybavení v čistotě a provozu schopném stavu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skladování produktů a potravin neurčených pro stravovací službu v samostatném a označeném chladícím nebo mrazícím zařízení-mimo prostory manipulace potravin a produktů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předměty nesouvisející s výkonem pracovní činnosti – ne v prostorách manipulace s P a 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nevstupovat nepovolené osoby do prostor manipulace s P a 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odkládání osobních věcí, občanského oděvu a obuvi – šatna nebo vyčleněný prostor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úklid – prostředky určené pro potravinářství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zákaz kouření – prostory, kde se manipuluje s P a Pa kde se myje nádobí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skladování úklidových prostředků v originálních obalech mimo prostory manipulace s P a 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neuchovávat úklidové prostředky v nádobách a obalech určených pro P a P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6B983C4-6300-49F4-A2D1-C3D53055B4BE}"/>
              </a:ext>
            </a:extLst>
          </p:cNvPr>
          <p:cNvSpPr txBox="1">
            <a:spLocks/>
          </p:cNvSpPr>
          <p:nvPr/>
        </p:nvSpPr>
        <p:spPr>
          <a:xfrm>
            <a:off x="387234" y="332656"/>
            <a:ext cx="8208912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>
                <a:solidFill>
                  <a:schemeClr val="accent3">
                    <a:lumMod val="50000"/>
                  </a:schemeClr>
                </a:solidFill>
              </a:rPr>
              <a:t>Vyhláška č. 137/2004 Sb. o hygienických požadavcích na stravovací služby a o zásadách osobní a provozní hygieny při činnostech epidemiologicky závažných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467518" y="1772816"/>
            <a:ext cx="7993063" cy="40322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000" b="1" dirty="0">
                <a:solidFill>
                  <a:schemeClr val="accent3">
                    <a:lumMod val="50000"/>
                  </a:schemeClr>
                </a:solidFill>
              </a:rPr>
              <a:t>Zásady osobní hygieny</a:t>
            </a:r>
          </a:p>
          <a:p>
            <a:pPr marL="0" indent="0">
              <a:buNone/>
            </a:pPr>
            <a:endParaRPr lang="cs-CZ" sz="7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pečování o tělesnou čistotu a před za početím práce, při přechodu z nečisté na čistou, po použití záchodu, po manipulaci s odpady a při každém znečištění si umýt ruce v teplé vodě s použitím vhodného mycího popř. desinfekčního prostředku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ochranné prostředky odpovídající charakteru činnosti – pracovní oděv a obuv, pokrývku hlavy; čisté a měnit dle potřeby v průběhu směny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neopouštět provozovnu v průběhu pracovní doby v pracovním oděvu a v obuvi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vyloučení jakéhokoliv nehygienického chování – kouření, úpravy vlasů, nehtů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péče o ruce, nehty na krátko, čisté,, bez lakování, nenosit ozdobné předměty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použitý pracovní oděv, občanský oděv – na místo k tomu vyčleněné, odděleně</a:t>
            </a:r>
          </a:p>
          <a:p>
            <a:endParaRPr lang="cs-CZ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DDF06D2-326D-49B4-81E6-CB03A95E2D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518" y="332656"/>
            <a:ext cx="8208963" cy="1008063"/>
          </a:xfrm>
        </p:spPr>
        <p:txBody>
          <a:bodyPr>
            <a:normAutofit fontScale="90000"/>
          </a:bodyPr>
          <a:lstStyle/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Vyhláška č. 137/2004 Sb. o hygienických požadavcích na stravovací služby a o zásadách osobní a provozní hygieny při činnostech epidemiologicky závažných</a:t>
            </a:r>
          </a:p>
        </p:txBody>
      </p:sp>
    </p:spTree>
  </p:cSld>
  <p:clrMapOvr>
    <a:masterClrMapping/>
  </p:clrMapOvr>
  <p:transition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539552" y="1756337"/>
            <a:ext cx="7891982" cy="4752528"/>
          </a:xfrm>
        </p:spPr>
        <p:txBody>
          <a:bodyPr>
            <a:normAutofit/>
          </a:bodyPr>
          <a:lstStyle/>
          <a:p>
            <a:r>
              <a:rPr lang="cs-CZ" sz="2400" dirty="0"/>
              <a:t>činnost směřující k  ochraně zdraví FO a k  ochraně životních a pracovních podmínek před původci  a   přenašeči infekčních onemocnění, škodlivými a epidemiologicky  významnými  členovci, hlodavci a dalšími živočichy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běžná  ochranná  dezinfekce </a:t>
            </a:r>
            <a:r>
              <a:rPr lang="cs-CZ" sz="2400" dirty="0"/>
              <a:t>- </a:t>
            </a:r>
            <a:r>
              <a:rPr lang="cs-CZ" sz="2000" dirty="0"/>
              <a:t>předcházení  vzniku  infekčních onemocnění  a výskytu  škodlivých  a  epidemiologicky  významných členovců,   hlodavců a dalších živočichů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speciální ochranná dezinfekce </a:t>
            </a:r>
            <a:r>
              <a:rPr lang="cs-CZ" sz="2400" dirty="0"/>
              <a:t>- </a:t>
            </a:r>
            <a:r>
              <a:rPr lang="cs-CZ" sz="2000" dirty="0"/>
              <a:t>likvidace původců a přenašečů infekčních onemocnění a zvýšeného výskytu škodlivých a epidemiologicky významných  členovců,   hlodavců  a  dalších   živočichů</a:t>
            </a:r>
            <a:r>
              <a:rPr lang="cs-CZ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7176" y="332655"/>
            <a:ext cx="7747966" cy="864096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Ochranná dezinfekce, dezinsekce a deratizace </a:t>
            </a:r>
          </a:p>
        </p:txBody>
      </p:sp>
      <p:sp>
        <p:nvSpPr>
          <p:cNvPr id="4" name="Podnadpis 1">
            <a:extLst>
              <a:ext uri="{FF2B5EF4-FFF2-40B4-BE49-F238E27FC236}">
                <a16:creationId xmlns:a16="http://schemas.microsoft.com/office/drawing/2014/main" id="{CC93702D-FB82-45BC-90AD-217AE40C705A}"/>
              </a:ext>
            </a:extLst>
          </p:cNvPr>
          <p:cNvSpPr txBox="1">
            <a:spLocks/>
          </p:cNvSpPr>
          <p:nvPr/>
        </p:nvSpPr>
        <p:spPr>
          <a:xfrm>
            <a:off x="352159" y="332656"/>
            <a:ext cx="8676456" cy="42934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</a:rPr>
              <a:t>Zákon č. 258/2000 Sb.,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o ochraně veřejného zdraví a o změně některých souvisejících zákonů</a:t>
            </a:r>
          </a:p>
          <a:p>
            <a:endParaRPr lang="cs-CZ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>
            <a:extLst>
              <a:ext uri="{FF2B5EF4-FFF2-40B4-BE49-F238E27FC236}">
                <a16:creationId xmlns:a16="http://schemas.microsoft.com/office/drawing/2014/main" id="{446B9824-DB18-4CF2-9275-CD0C5DC9E19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76263" y="1196975"/>
            <a:ext cx="7452121" cy="35274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chemeClr val="accent2">
                    <a:lumMod val="50000"/>
                  </a:schemeClr>
                </a:solidFill>
              </a:rPr>
              <a:t>Zákon č. 258/2000 Sb.,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o ochraně veřejného zdraví a o změně některých souvisejících zákonů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chemeClr val="accent2">
                    <a:lumMod val="50000"/>
                  </a:schemeClr>
                </a:solidFill>
              </a:rPr>
              <a:t>Vyhláška č. 490/2000 Sb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., o rozsahu znalostí a dalších podmínkách k získání odborné způsobilosti v některých oborech ochrany veřejného zdraví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Vyhláška č. 137/2004 Sb. o hygienických požadavcích na stravovací služby a o zásadách osobní a provozní hygieny při činnostech epidemiologicky závažných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chemeClr val="accent2">
                    <a:lumMod val="50000"/>
                  </a:schemeClr>
                </a:solidFill>
              </a:rPr>
              <a:t>Zákon č. 65/2017 Sb.,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o ochraně zdraví před škodlivými účinky návykových látek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57966"/>
      </p:ext>
    </p:extLst>
  </p:cSld>
  <p:clrMapOvr>
    <a:masterClrMapping/>
  </p:clrMapOvr>
  <p:transition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611561" y="1412776"/>
            <a:ext cx="8064896" cy="4823793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cs-CZ" sz="2400" b="1" dirty="0"/>
              <a:t>Při provádění DDD je povinnost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používat jen povolené přípravky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používat přípravky a postupy  jen v míře nezbytně nutné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kontrolovat účinnost DDD</a:t>
            </a:r>
          </a:p>
          <a:p>
            <a:pPr marL="0" indent="0" algn="just">
              <a:buNone/>
            </a:pPr>
            <a:r>
              <a:rPr lang="cs-CZ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Běžnou </a:t>
            </a:r>
            <a:r>
              <a:rPr lang="cs-CZ" sz="2400" dirty="0"/>
              <a:t>ochrannou  dezinfekci, dezinsekci a  deratizaci je povinna  podle potřeby  provádět každá  osoba, a  to jako  součást čištění a běžných technologických a pracovních postupů</a:t>
            </a:r>
          </a:p>
          <a:p>
            <a:pPr marL="0" indent="0" algn="just">
              <a:buNone/>
            </a:pPr>
            <a:r>
              <a:rPr lang="cs-CZ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Speciální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/>
              <a:t> ochrannou DDD může  provozovat pouze osoba, která má odbornou způsobilost podle tohoto zákona a  povolení vydané   příslušným orgánem   ochrany veřejného zdraví.</a:t>
            </a:r>
          </a:p>
          <a:p>
            <a:pPr marL="0" indent="0" algn="just">
              <a:buNone/>
            </a:pPr>
            <a:endParaRPr lang="cs-CZ" sz="2400" dirty="0"/>
          </a:p>
          <a:p>
            <a:endParaRPr lang="cs-CZ" dirty="0"/>
          </a:p>
        </p:txBody>
      </p:sp>
      <p:sp>
        <p:nvSpPr>
          <p:cNvPr id="3" name="Podnadpis 1">
            <a:extLst>
              <a:ext uri="{FF2B5EF4-FFF2-40B4-BE49-F238E27FC236}">
                <a16:creationId xmlns:a16="http://schemas.microsoft.com/office/drawing/2014/main" id="{104B10C9-4CFE-4DDC-B924-6F5B5F2626BF}"/>
              </a:ext>
            </a:extLst>
          </p:cNvPr>
          <p:cNvSpPr txBox="1">
            <a:spLocks/>
          </p:cNvSpPr>
          <p:nvPr/>
        </p:nvSpPr>
        <p:spPr>
          <a:xfrm>
            <a:off x="352159" y="332656"/>
            <a:ext cx="8676456" cy="42934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</a:rPr>
              <a:t>Zákon č. 258/2000 Sb.,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o ochraně veřejného zdraví a o změně některých souvisejících zákonů</a:t>
            </a:r>
          </a:p>
          <a:p>
            <a:endParaRPr lang="cs-CZ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108006" cy="6192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Odborná způsobilost - § 58</a:t>
            </a:r>
          </a:p>
          <a:p>
            <a:pPr marL="0" indent="0" algn="ctr">
              <a:buNone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ct val="50000"/>
              </a:spcAft>
            </a:pPr>
            <a:r>
              <a:rPr lang="cs-CZ" sz="2400" b="1" dirty="0"/>
              <a:t>Odst. 1</a:t>
            </a:r>
            <a:r>
              <a:rPr lang="cs-CZ" sz="2400" dirty="0"/>
              <a:t> – speciální DDD s výjimkou ve  zdravotnictví a v   potravinářských  nebo zemědělských provozech – osoba starší 18 let, absolvovala odborný kurs, složila zkoušku, má osvědčení – jen pod dohledem osoby z odst. 2</a:t>
            </a:r>
          </a:p>
          <a:p>
            <a:pPr algn="just">
              <a:spcAft>
                <a:spcPct val="50000"/>
              </a:spcAft>
            </a:pPr>
            <a:r>
              <a:rPr lang="cs-CZ" sz="2400" b="1" dirty="0"/>
              <a:t>Odst. 2</a:t>
            </a:r>
            <a:r>
              <a:rPr lang="cs-CZ" sz="2400" dirty="0"/>
              <a:t> – potravinářství: pod dohledem osoby, která má mistrovský kurs, zkouška, má osvědčení (má i odst. 1 + 5 let praxe)</a:t>
            </a:r>
          </a:p>
          <a:p>
            <a:pPr algn="just">
              <a:spcAft>
                <a:spcPct val="50000"/>
              </a:spcAft>
            </a:pPr>
            <a:r>
              <a:rPr lang="cs-CZ" sz="2400" b="1" dirty="0"/>
              <a:t>Odst. 3</a:t>
            </a:r>
            <a:r>
              <a:rPr lang="cs-CZ" sz="2400" dirty="0"/>
              <a:t> – DDD s T+ a T++ - osoba starší 18 let, absolvovala odborný kurs pro práci s T+ a T++ látkami a přípravky, složila zkoušku, má osvědčení (má i odst. 1)</a:t>
            </a:r>
          </a:p>
          <a:p>
            <a:pPr algn="just">
              <a:spcAft>
                <a:spcPct val="50000"/>
              </a:spcAft>
            </a:pPr>
            <a:r>
              <a:rPr lang="cs-CZ" sz="2400" b="1" dirty="0"/>
              <a:t>Odst. 4</a:t>
            </a:r>
            <a:r>
              <a:rPr lang="cs-CZ" sz="2400" dirty="0"/>
              <a:t> – řídit a dohlížet na DDD s T+ a T++ může osoba, která má kvalifikaci podle odst. 2 a 3</a:t>
            </a:r>
          </a:p>
          <a:p>
            <a:endParaRPr lang="cs-CZ" dirty="0"/>
          </a:p>
        </p:txBody>
      </p:sp>
      <p:sp>
        <p:nvSpPr>
          <p:cNvPr id="3" name="Podnadpis 1">
            <a:extLst>
              <a:ext uri="{FF2B5EF4-FFF2-40B4-BE49-F238E27FC236}">
                <a16:creationId xmlns:a16="http://schemas.microsoft.com/office/drawing/2014/main" id="{DB49C5CB-986A-48BC-BF1E-6E72782923A3}"/>
              </a:ext>
            </a:extLst>
          </p:cNvPr>
          <p:cNvSpPr txBox="1">
            <a:spLocks/>
          </p:cNvSpPr>
          <p:nvPr/>
        </p:nvSpPr>
        <p:spPr>
          <a:xfrm>
            <a:off x="352159" y="332656"/>
            <a:ext cx="8676456" cy="42934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</a:rPr>
              <a:t>Zákon č. 258/2000 Sb.,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o ochraně veřejného zdraví a o změně některých souvisejících zákonů</a:t>
            </a:r>
          </a:p>
          <a:p>
            <a:endParaRPr lang="cs-CZ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2060849"/>
            <a:ext cx="7680960" cy="4126592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endParaRPr lang="cs-CZ" dirty="0"/>
          </a:p>
          <a:p>
            <a:pPr marL="457200" indent="-457200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Ministerstvo zdravotnictví</a:t>
            </a:r>
          </a:p>
          <a:p>
            <a:pPr marL="457200" indent="-457200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Krajské hygienické stanice</a:t>
            </a:r>
          </a:p>
          <a:p>
            <a:pPr marL="457200" indent="-457200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Ministerstvo obrany a Ministerstvo vnitra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476673"/>
            <a:ext cx="8280920" cy="1066800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accent3">
                    <a:lumMod val="50000"/>
                  </a:schemeClr>
                </a:solidFill>
              </a:rPr>
              <a:t>Orgány ochrany veřejného zdraví</a:t>
            </a:r>
          </a:p>
        </p:txBody>
      </p:sp>
      <p:sp>
        <p:nvSpPr>
          <p:cNvPr id="4" name="Podnadpis 1">
            <a:extLst>
              <a:ext uri="{FF2B5EF4-FFF2-40B4-BE49-F238E27FC236}">
                <a16:creationId xmlns:a16="http://schemas.microsoft.com/office/drawing/2014/main" id="{49A66196-9CF7-4825-931B-DDD21BE80CFB}"/>
              </a:ext>
            </a:extLst>
          </p:cNvPr>
          <p:cNvSpPr txBox="1">
            <a:spLocks/>
          </p:cNvSpPr>
          <p:nvPr/>
        </p:nvSpPr>
        <p:spPr>
          <a:xfrm>
            <a:off x="352159" y="332656"/>
            <a:ext cx="8676456" cy="42934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</a:rPr>
              <a:t>Zákon č. 258/2000 Sb.,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o ochraně veřejného zdraví a o změně některých souvisejících zákonů</a:t>
            </a:r>
          </a:p>
          <a:p>
            <a:endParaRPr lang="cs-CZ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539552" y="296862"/>
            <a:ext cx="7680325" cy="62642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cs-CZ" b="1" u="sng" dirty="0"/>
              <a:t>Vyhláška č. 252/2004 Sb</a:t>
            </a:r>
            <a:r>
              <a:rPr lang="cs-CZ" b="1" dirty="0"/>
              <a:t>.,</a:t>
            </a:r>
            <a:r>
              <a:rPr lang="cs-CZ" dirty="0"/>
              <a:t> kterou se stanoví hygienické požadavky na pitnou a teplou vodu a četnost a rozsah kontroly pitné vody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cs-CZ" b="1" u="sng" dirty="0"/>
              <a:t>Vyhláška č. 480/2000 Sb</a:t>
            </a:r>
            <a:r>
              <a:rPr lang="cs-CZ" b="1" dirty="0"/>
              <a:t>.</a:t>
            </a:r>
            <a:r>
              <a:rPr lang="cs-CZ" dirty="0"/>
              <a:t>, o ochraně zdraví před neionizujícím zářením 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cs-CZ" b="1" u="sng" dirty="0"/>
              <a:t>Vyhláška č. 490/2000 Sb</a:t>
            </a:r>
            <a:r>
              <a:rPr lang="cs-CZ" b="1" dirty="0"/>
              <a:t>.</a:t>
            </a:r>
            <a:r>
              <a:rPr lang="cs-CZ" dirty="0"/>
              <a:t>, o rozsahu znalostí a dalších podmínkách k získání odborné způsobilosti v některých oborech ochrany veřejného zdraví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cs-CZ" b="1" u="sng" dirty="0"/>
              <a:t>Nařízení vlády č. 272/2011 Sb</a:t>
            </a:r>
            <a:r>
              <a:rPr lang="cs-CZ" b="1" dirty="0"/>
              <a:t>.</a:t>
            </a:r>
            <a:r>
              <a:rPr lang="cs-CZ" dirty="0"/>
              <a:t>, o ochraně zdraví před nepříznivými účinky hluku a vibrací 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cs-CZ" b="1" u="sng" dirty="0"/>
              <a:t>Vyhláška č. 409/2005 Sb</a:t>
            </a:r>
            <a:r>
              <a:rPr lang="cs-CZ" b="1" dirty="0"/>
              <a:t>.</a:t>
            </a:r>
            <a:r>
              <a:rPr lang="cs-CZ" dirty="0"/>
              <a:t>, o hygienických požadavcích na výrobky přicházející do přímého styku s vodou a na úpravu vody 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cs-CZ" b="1" u="sng" dirty="0"/>
              <a:t>Vyhláška č. 38/2001 Sb</a:t>
            </a:r>
            <a:r>
              <a:rPr lang="cs-CZ" b="1" dirty="0"/>
              <a:t>.</a:t>
            </a:r>
            <a:r>
              <a:rPr lang="cs-CZ" dirty="0"/>
              <a:t>, o hygienických požadavcích na výrobky určené pro styk s potravinami a pokrmy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cs-CZ" b="1" u="sng" dirty="0"/>
              <a:t>Vyhláška č. 137/2004 Sb</a:t>
            </a:r>
            <a:r>
              <a:rPr lang="cs-CZ" b="1" dirty="0"/>
              <a:t>.</a:t>
            </a:r>
            <a:r>
              <a:rPr lang="cs-CZ" dirty="0"/>
              <a:t>, o hygienických požadavcích na stravovací služby a o zásadách osobní a provozní hygieny při činnostech epidemiologicky závažných</a:t>
            </a:r>
          </a:p>
          <a:p>
            <a:pPr lvl="0">
              <a:spcBef>
                <a:spcPct val="50000"/>
              </a:spcBef>
              <a:spcAft>
                <a:spcPct val="50000"/>
              </a:spcAft>
            </a:pPr>
            <a:r>
              <a:rPr lang="cs-CZ" b="1" u="sng" dirty="0"/>
              <a:t>Vyhláška č. 106/2004 Sb</a:t>
            </a:r>
            <a:r>
              <a:rPr lang="cs-CZ" dirty="0"/>
              <a:t>., o hygienických požadavcích na zotavovací akce pro děti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00100" y="1556792"/>
            <a:ext cx="7543800" cy="36591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Hygienické požadavky na vodu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4294967295"/>
          </p:nvPr>
        </p:nvSpPr>
        <p:spPr>
          <a:xfrm>
            <a:off x="539552" y="2060848"/>
            <a:ext cx="7543800" cy="4248472"/>
          </a:xfrm>
        </p:spPr>
        <p:txBody>
          <a:bodyPr>
            <a:no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Pitná voda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určena k pití, vaření, přípravě jídel a nápojů, voda používaná v potravinářství,..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jakost – hygienické limity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mikrobiologické, biologické, fyzikální, chemické a organoleptické ukazatelé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ne přírodní léčivý zdroj a přírodní minerální voda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provozovatel vodovodu – odpovídá za jakost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40466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Vyhláška č. 252/2004 Sb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., kterou se stanoví hygienické požadavky na pitnou a teplou vodu a četnost a rozsah kontroly pitné vody</a:t>
            </a:r>
          </a:p>
        </p:txBody>
      </p:sp>
    </p:spTree>
    <p:extLst>
      <p:ext uri="{BB962C8B-B14F-4D97-AF65-F5344CB8AC3E}">
        <p14:creationId xmlns:p14="http://schemas.microsoft.com/office/powerpoint/2010/main" val="1911094144"/>
      </p:ext>
    </p:extLst>
  </p:cSld>
  <p:clrMapOvr>
    <a:masterClrMapping/>
  </p:clrMapOvr>
  <p:transition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1586751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§ 2 Požadavky na potraviny</a:t>
            </a:r>
          </a:p>
          <a:p>
            <a:pPr algn="just"/>
            <a:r>
              <a:rPr lang="cs-CZ" dirty="0"/>
              <a:t>(1) Ve školách a školských zařízeních lze nabízet k prodeji, prodávat potraviny nebo umísťovat reklamu na potraviny, které splňují požadavky stanovené v příloze této vyhlášky a které</a:t>
            </a:r>
          </a:p>
          <a:p>
            <a:pPr algn="just"/>
            <a:r>
              <a:rPr lang="cs-CZ" dirty="0"/>
              <a:t>a) neobsahují </a:t>
            </a:r>
            <a:r>
              <a:rPr lang="cs-CZ" dirty="0">
                <a:highlight>
                  <a:srgbClr val="FFFF00"/>
                </a:highlight>
              </a:rPr>
              <a:t>sladidla</a:t>
            </a:r>
            <a:r>
              <a:rPr lang="cs-CZ" dirty="0"/>
              <a:t> vyjma žvýkaček bez cukru, nebo kofein, nejde-li o čaj3 a nealkoholické nápoje s čajovým extraktem,</a:t>
            </a:r>
          </a:p>
          <a:p>
            <a:pPr algn="just"/>
            <a:r>
              <a:rPr lang="cs-CZ" dirty="0"/>
              <a:t>b) neobsahují trans mastné kyseliny pocházející z </a:t>
            </a:r>
            <a:r>
              <a:rPr lang="cs-CZ" dirty="0">
                <a:highlight>
                  <a:srgbClr val="FFFF00"/>
                </a:highlight>
              </a:rPr>
              <a:t>částečně ztužených tuků</a:t>
            </a:r>
            <a:r>
              <a:rPr lang="cs-CZ" dirty="0"/>
              <a:t>,</a:t>
            </a:r>
          </a:p>
          <a:p>
            <a:pPr algn="just"/>
            <a:r>
              <a:rPr lang="cs-CZ" dirty="0"/>
              <a:t>c) nejsou </a:t>
            </a:r>
            <a:r>
              <a:rPr lang="cs-CZ" dirty="0">
                <a:highlight>
                  <a:srgbClr val="FFFF00"/>
                </a:highlight>
              </a:rPr>
              <a:t>energetickým</a:t>
            </a:r>
            <a:r>
              <a:rPr lang="cs-CZ" dirty="0"/>
              <a:t> nebo </a:t>
            </a:r>
            <a:r>
              <a:rPr lang="cs-CZ" dirty="0">
                <a:highlight>
                  <a:srgbClr val="FFFF00"/>
                </a:highlight>
              </a:rPr>
              <a:t>povzbuzujícím</a:t>
            </a:r>
            <a:r>
              <a:rPr lang="cs-CZ" dirty="0"/>
              <a:t> nápojem nebo potravinou určenou pro sportovce nebo pro osoby při zvýšeném tělesném výkonu, nebo</a:t>
            </a:r>
          </a:p>
          <a:p>
            <a:pPr algn="just"/>
            <a:r>
              <a:rPr lang="cs-CZ" dirty="0"/>
              <a:t>d) nejsou upraveny </a:t>
            </a:r>
            <a:r>
              <a:rPr lang="cs-CZ" dirty="0">
                <a:highlight>
                  <a:srgbClr val="FFFF00"/>
                </a:highlight>
              </a:rPr>
              <a:t>smažením nebo grilováním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2) Ve školách a školských zařízeních </a:t>
            </a:r>
            <a:r>
              <a:rPr lang="cs-CZ" dirty="0">
                <a:highlight>
                  <a:srgbClr val="FFFF00"/>
                </a:highlight>
              </a:rPr>
              <a:t>lze</a:t>
            </a:r>
            <a:r>
              <a:rPr lang="cs-CZ" dirty="0"/>
              <a:t> dále nabízet k prodeji, prodávat nebo umísťovat reklamu na</a:t>
            </a:r>
          </a:p>
          <a:p>
            <a:pPr algn="just"/>
            <a:r>
              <a:rPr lang="cs-CZ" dirty="0">
                <a:highlight>
                  <a:srgbClr val="FFFF00"/>
                </a:highlight>
              </a:rPr>
              <a:t>nezpracované ovoce a nezpracovanou zeleninu</a:t>
            </a:r>
            <a:r>
              <a:rPr lang="cs-CZ" dirty="0"/>
              <a:t>, kterými se rozumí ovoce a zelenina, které neprošly žádnou úpravou, jejímž důsledkem je podstatná změna původního stavu; za takové úpravy se nepovažuje omytí, loupání, okrajování, dělení, krájení, blanšírování, drcení, mělnění nebo balení, nebo</a:t>
            </a:r>
          </a:p>
          <a:p>
            <a:pPr algn="just"/>
            <a:r>
              <a:rPr lang="cs-CZ" dirty="0"/>
              <a:t>b) ovocné a zeleninové šťávy a nektary.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0441" y="386422"/>
            <a:ext cx="8463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Vyhláška č. 282/2016 Sb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., o požadavcích na potraviny, pro které je přípustná reklama a které lze nabízet k prodeji a prodávat ve školách a školských zařízeních – </a:t>
            </a:r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provádí školský zákon</a:t>
            </a:r>
          </a:p>
        </p:txBody>
      </p:sp>
    </p:spTree>
    <p:extLst>
      <p:ext uri="{BB962C8B-B14F-4D97-AF65-F5344CB8AC3E}">
        <p14:creationId xmlns:p14="http://schemas.microsoft.com/office/powerpoint/2010/main" val="151774632"/>
      </p:ext>
    </p:extLst>
  </p:cSld>
  <p:clrMapOvr>
    <a:masterClrMapping/>
  </p:clrMapOvr>
  <p:transition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1586751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r>
              <a:rPr lang="cs-CZ" sz="2000" dirty="0">
                <a:highlight>
                  <a:srgbClr val="FFFF00"/>
                </a:highlight>
              </a:rPr>
              <a:t>Potraviny, které nesplňují požadavky stanovené touto vyhláškou, lze nabízet k prodeji nebo prodávat ve školách a školských zařízeních, jedná-li se o prodej</a:t>
            </a:r>
          </a:p>
          <a:p>
            <a:endParaRPr lang="cs-CZ" sz="2000" dirty="0"/>
          </a:p>
          <a:p>
            <a:r>
              <a:rPr lang="cs-CZ" sz="2000" b="1" dirty="0"/>
              <a:t>a)</a:t>
            </a:r>
            <a:r>
              <a:rPr lang="cs-CZ" sz="2000" dirty="0"/>
              <a:t> v prostorách, ve kterých se uskutečňuje vzdělávání nebo se poskytují školské služby výhradně žákům po splnění povinné školní docházky a studentům,</a:t>
            </a:r>
          </a:p>
          <a:p>
            <a:r>
              <a:rPr lang="cs-CZ" sz="2000" b="1" dirty="0"/>
              <a:t>b)</a:t>
            </a:r>
            <a:r>
              <a:rPr lang="cs-CZ" sz="2000" dirty="0"/>
              <a:t> v prostorách, které jsou určeny výhradně zletilým osobám a do kterých nemají děti nebo žáci do splnění povinné školní docházky stálý přístup,</a:t>
            </a:r>
          </a:p>
          <a:p>
            <a:r>
              <a:rPr lang="cs-CZ" sz="2000" b="1" dirty="0"/>
              <a:t>c)</a:t>
            </a:r>
            <a:r>
              <a:rPr lang="cs-CZ" sz="2000" dirty="0"/>
              <a:t> v souvislosti s praktickým vyučováním, nebo</a:t>
            </a:r>
          </a:p>
          <a:p>
            <a:r>
              <a:rPr lang="cs-CZ" sz="2000" b="1" dirty="0"/>
              <a:t>d)</a:t>
            </a:r>
            <a:r>
              <a:rPr lang="cs-CZ" sz="2000" dirty="0"/>
              <a:t> v rámci činnosti, která se koná mimo dobu uskutečňování vzdělávání nebo poskytování školských služeb.</a:t>
            </a:r>
          </a:p>
        </p:txBody>
      </p:sp>
      <p:sp>
        <p:nvSpPr>
          <p:cNvPr id="5" name="Obdélník 4"/>
          <p:cNvSpPr/>
          <p:nvPr/>
        </p:nvSpPr>
        <p:spPr>
          <a:xfrm>
            <a:off x="340441" y="386422"/>
            <a:ext cx="8463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Vyhláška č. 282/2016 Sb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., o požadavcích na potraviny, pro které je přípustná reklama a které lze nabízet k prodeji a prodávat ve školách a školských zařízeních – </a:t>
            </a:r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provádí školský zákon</a:t>
            </a:r>
          </a:p>
        </p:txBody>
      </p:sp>
    </p:spTree>
    <p:extLst>
      <p:ext uri="{BB962C8B-B14F-4D97-AF65-F5344CB8AC3E}">
        <p14:creationId xmlns:p14="http://schemas.microsoft.com/office/powerpoint/2010/main" val="2650807500"/>
      </p:ext>
    </p:extLst>
  </p:cSld>
  <p:clrMapOvr>
    <a:masterClrMapping/>
  </p:clrMapOvr>
  <p:transition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40441" y="386422"/>
            <a:ext cx="8463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Vyhláška č. 282/2016 Sb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., o požadavcích na potraviny, pro které je přípustná reklama a které lze nabízet k prodeji a prodávat ve školách a školských zařízeních – </a:t>
            </a:r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provádí školský zákon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B06120-37A7-4C41-BFF7-397DAC7FC9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0" t="29000" r="18500" b="5200"/>
          <a:stretch/>
        </p:blipFill>
        <p:spPr>
          <a:xfrm>
            <a:off x="683568" y="1495188"/>
            <a:ext cx="7444371" cy="460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4295"/>
      </p:ext>
    </p:extLst>
  </p:cSld>
  <p:clrMapOvr>
    <a:masterClrMapping/>
  </p:clrMapOvr>
  <p:transition>
    <p:cover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97CE133F-9FB3-4B7B-A50F-10EA21AE4E8A}"/>
              </a:ext>
            </a:extLst>
          </p:cNvPr>
          <p:cNvSpPr/>
          <p:nvPr/>
        </p:nvSpPr>
        <p:spPr>
          <a:xfrm>
            <a:off x="235620" y="188640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Vyhláška č. 106/2004 Sb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., o hygienických požadavcích na zotavovací akce pro děti</a:t>
            </a:r>
          </a:p>
          <a:p>
            <a:pPr lvl="0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  <a:cs typeface="Times New Roman" panose="02020603050405020304" pitchFamily="18" charset="0"/>
              </a:rPr>
              <a:t>Škola v přírodě a zotavovací akce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6DB29EF-EF4C-4CA5-A589-2C7FF60EAC7B}"/>
              </a:ext>
            </a:extLst>
          </p:cNvPr>
          <p:cNvSpPr/>
          <p:nvPr/>
        </p:nvSpPr>
        <p:spPr>
          <a:xfrm>
            <a:off x="125760" y="1471910"/>
            <a:ext cx="88924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§ 7 Stravování </a:t>
            </a:r>
          </a:p>
          <a:p>
            <a:pPr marL="228600" lvl="0" indent="-228600">
              <a:buAutoNum type="arabicParenBoth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andara" panose="020E0502030303020204"/>
              </a:rPr>
              <a:t>Prostory pro stravování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, s výjimkou ohniště, musí být vždy zastřešené a zabezpečené před nepříznivými zevními vlivy; musí zahrnovat alespoň prostory pro přípravu pokrmů, konzumaci pokrmů, mytí nádobí a skladování potravin. V prostoru přípravy pokrmů nesmí docházet ke křížení současně prováděných čistých a nečistých činností nebo postupů a úkonů, které se mohou vzájemně negativně ovlivňovat.</a:t>
            </a:r>
          </a:p>
          <a:p>
            <a:pPr lvl="0"/>
            <a:r>
              <a:rPr lang="cs-CZ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(2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andara" panose="020E0502030303020204"/>
              </a:rPr>
              <a:t>) Pracovní plochy,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nástroje a nádobí musí být z materiálu vhodného pro styk s potravinami6). Pracovní plochy, kterými mohou být i desky z materiálu vhodného pro styk s potravinami, musí být označeny a odděleny tak, aby na všech stupních výroby, zpracování a distribuce byly potraviny nebo pokrmy chráněny před kontaminací, která by mohla způsobit, že by potraviny nebo pokrmy byly zdravotně závadné.</a:t>
            </a:r>
          </a:p>
          <a:p>
            <a:pPr lvl="0"/>
            <a:r>
              <a:rPr lang="cs-CZ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(3)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andara" panose="020E0502030303020204"/>
              </a:rPr>
              <a:t>Zařízení, pracovní plochy, nástroje a nádobí musí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být důkladně očištěny, a je-li to nezbytné, dezinfikovány. Čištění se musí provádět tak často, aby se vyloučilo riziko kontaminace potravin nebo pokrmů. Musí být zajištěny odpovídající podmínky pro mytí potravin, nádobí a rukou osob vykonávajících činnosti epidemiologicky závažné. Mytí kuchyňského a jídelního nádobí musí být odděleno.</a:t>
            </a:r>
          </a:p>
          <a:p>
            <a:pPr lvl="0"/>
            <a:endParaRPr lang="cs-CZ" sz="1200" dirty="0">
              <a:solidFill>
                <a:schemeClr val="accent2">
                  <a:lumMod val="50000"/>
                </a:schemeClr>
              </a:solidFill>
              <a:latin typeface="Candara" panose="020E05020303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288928309"/>
      </p:ext>
    </p:extLst>
  </p:cSld>
  <p:clrMapOvr>
    <a:masterClrMapping/>
  </p:clrMapOvr>
  <p:transition>
    <p:cover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97CE133F-9FB3-4B7B-A50F-10EA21AE4E8A}"/>
              </a:ext>
            </a:extLst>
          </p:cNvPr>
          <p:cNvSpPr/>
          <p:nvPr/>
        </p:nvSpPr>
        <p:spPr>
          <a:xfrm>
            <a:off x="235620" y="188640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Vyhláška č. 106/2004 Sb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., o hygienických požadavcích na zotavovací akce pro děti</a:t>
            </a:r>
          </a:p>
          <a:p>
            <a:pPr lvl="0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  <a:cs typeface="Times New Roman" panose="02020603050405020304" pitchFamily="18" charset="0"/>
              </a:rPr>
              <a:t>Škola v přírodě a zotavovací akce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6DB29EF-EF4C-4CA5-A589-2C7FF60EAC7B}"/>
              </a:ext>
            </a:extLst>
          </p:cNvPr>
          <p:cNvSpPr/>
          <p:nvPr/>
        </p:nvSpPr>
        <p:spPr>
          <a:xfrm>
            <a:off x="235620" y="1659285"/>
            <a:ext cx="88924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§ 7 Stravování</a:t>
            </a:r>
          </a:p>
          <a:p>
            <a:r>
              <a:rPr lang="cs-CZ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(4) Potraviny musí být skladovány za podmínek stanovených výrobcem nebo zvláštním právním předpisem. Skladované potraviny nebo pokrmy se nesmějí ovlivňovat navzájem a nesmějí být negativně ovlivňovány zevními vlivy. Během zotavovací akce nesmí být podávány ani k přípravě pokrmů používány potraviny stanovené </a:t>
            </a:r>
            <a:r>
              <a:rPr lang="cs-CZ" sz="1400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v příloze č. 1 k této vyhlášce; v příloze jsou dále stanoveny podmínky, za kterých lze některé potraviny podávat nebo používat.</a:t>
            </a:r>
          </a:p>
          <a:p>
            <a:pPr lvl="0"/>
            <a:r>
              <a:rPr lang="cs-CZ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(5) Denně musí být pro děti na zotavovací akci zajištěna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andara" panose="020E0502030303020204"/>
              </a:rPr>
              <a:t>snídaně, přesnídávka, oběd, svačina a večeře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. Při výdeji stravy lze sloučit výdej snídaně s přesnídávkou a oběda se svačinou. Součástí snídaně musí být teplý nápoj. Jedno z hlavních jídel musí být teplé. Strava podávaná dětem musí odpovídat jejich věku a fyzické zátěži. Na sestavování jídelního lístku se podílí zdravotník.</a:t>
            </a:r>
          </a:p>
          <a:p>
            <a:pPr lvl="0"/>
            <a:r>
              <a:rPr lang="cs-CZ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(6)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andara" panose="020E0502030303020204"/>
              </a:rPr>
              <a:t>Nápoje musí být pro účastníky zotavovací akce k dispozici po celý den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. Uchovávají se v krytých nádobách s výpustným kohoutem nebo se rozlévají přímo z originálních balení.</a:t>
            </a:r>
          </a:p>
          <a:p>
            <a:pPr lvl="0"/>
            <a:r>
              <a:rPr lang="cs-CZ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(7) Děti se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andara" panose="020E0502030303020204"/>
              </a:rPr>
              <a:t>mohou podílet na přípravě stravy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jen před jejím tepelným zpracováním a při pomocných pracích. Na zotavovací akci do 50 účastníků se mohou děti podílet na celé přípravě stravy a jejím výdeji, jsou-li pod dozorem osoby činné při stravování. Zdravotní stav dětí, které se podílejí na přípravě stravy, musí být posouzen zdravotníkem.</a:t>
            </a:r>
          </a:p>
          <a:p>
            <a:pPr lvl="0"/>
            <a:r>
              <a:rPr lang="cs-CZ" sz="1600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(8) I pokud je stravování zajištěno prostřednictvím provozoven stravovacích služeb, musí být zajištěno splnění požadavků upravených v odstavcích 4, 5 a 6.</a:t>
            </a:r>
          </a:p>
          <a:p>
            <a:pPr lvl="0"/>
            <a:endParaRPr lang="cs-CZ" sz="1600" dirty="0">
              <a:solidFill>
                <a:schemeClr val="accent2">
                  <a:lumMod val="50000"/>
                </a:schemeClr>
              </a:solidFill>
              <a:latin typeface="Candara" panose="020E05020303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176690743"/>
      </p:ext>
    </p:extLst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683568" y="1844824"/>
            <a:ext cx="7776864" cy="5350729"/>
          </a:xfrm>
        </p:spPr>
        <p:txBody>
          <a:bodyPr/>
          <a:lstStyle/>
          <a:p>
            <a:pPr marL="0" indent="0" algn="just">
              <a:buNone/>
            </a:pPr>
            <a:r>
              <a:rPr lang="cs-CZ" sz="3200" b="1" dirty="0">
                <a:solidFill>
                  <a:schemeClr val="tx2"/>
                </a:solidFill>
              </a:rPr>
              <a:t>OCHRANA A  PODPORA VEŘEJNÉHO  ZDRAVÍ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tx2"/>
                </a:solidFill>
              </a:rPr>
              <a:t> </a:t>
            </a:r>
          </a:p>
          <a:p>
            <a:pPr algn="just"/>
            <a:r>
              <a:rPr lang="cs-CZ" sz="2800" dirty="0"/>
              <a:t>souhrn činností a opatření k  vytváření a ochraně zdravých  životních a pracovních podmínek a zabránění šíření infekčních a hromadně se vyskytujících onemocnění,  ohrožení zdraví  v souvislosti  s vykonávanou  prací, vzniku  nemocí souvisejících  s prací  a jiných  významných poruch zdraví a dozoru nad jejich zachováním</a:t>
            </a:r>
          </a:p>
          <a:p>
            <a:endParaRPr lang="cs-CZ" dirty="0"/>
          </a:p>
        </p:txBody>
      </p:sp>
      <p:sp>
        <p:nvSpPr>
          <p:cNvPr id="3" name="Podnadpis 1">
            <a:extLst>
              <a:ext uri="{FF2B5EF4-FFF2-40B4-BE49-F238E27FC236}">
                <a16:creationId xmlns:a16="http://schemas.microsoft.com/office/drawing/2014/main" id="{0DFA9CFB-8104-4AC2-A09C-8656E33E619B}"/>
              </a:ext>
            </a:extLst>
          </p:cNvPr>
          <p:cNvSpPr txBox="1">
            <a:spLocks/>
          </p:cNvSpPr>
          <p:nvPr/>
        </p:nvSpPr>
        <p:spPr>
          <a:xfrm>
            <a:off x="395536" y="476672"/>
            <a:ext cx="8676456" cy="103745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u="sng" dirty="0">
                <a:solidFill>
                  <a:schemeClr val="accent2">
                    <a:lumMod val="50000"/>
                  </a:schemeClr>
                </a:solidFill>
              </a:rPr>
              <a:t>Zákon č. 258/2000 Sb., </a:t>
            </a:r>
            <a:r>
              <a:rPr lang="cs-CZ" sz="3200" b="1" dirty="0">
                <a:solidFill>
                  <a:schemeClr val="accent2">
                    <a:lumMod val="50000"/>
                  </a:schemeClr>
                </a:solidFill>
              </a:rPr>
              <a:t>o ochraně veřejného zdraví a o změně některých souvisejících zákonů</a:t>
            </a:r>
          </a:p>
          <a:p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7848872" cy="4507712"/>
          </a:xfrm>
        </p:spPr>
        <p:txBody>
          <a:bodyPr/>
          <a:lstStyle/>
          <a:p>
            <a:pPr algn="ctr"/>
            <a:r>
              <a:rPr lang="cs-CZ" sz="4400" b="1" i="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65/2017 Sb., </a:t>
            </a:r>
            <a:r>
              <a:rPr lang="cs-CZ" sz="4400" b="1" i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ochraně zdraví před škodlivými účinky návykových látek</a:t>
            </a:r>
          </a:p>
          <a:p>
            <a:endParaRPr lang="cs-CZ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611560" y="1642667"/>
            <a:ext cx="7680960" cy="4126592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návyková látka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tabákový výrobek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elektronická cigareta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alkoholický nápoj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provozovna stravovacích služeb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02992" y="1088741"/>
            <a:ext cx="8280920" cy="648072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POJMY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E5C86E0-B6F4-4422-AA6F-04B24251880F}"/>
              </a:ext>
            </a:extLst>
          </p:cNvPr>
          <p:cNvSpPr/>
          <p:nvPr/>
        </p:nvSpPr>
        <p:spPr>
          <a:xfrm>
            <a:off x="402992" y="25774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</a:rPr>
              <a:t>Zákon č. 65/2017 Sb., 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o ochraně zdraví před škodlivými účinky návykových látek</a:t>
            </a:r>
          </a:p>
        </p:txBody>
      </p:sp>
    </p:spTree>
  </p:cSld>
  <p:clrMapOvr>
    <a:masterClrMapping/>
  </p:clrMapOvr>
  <p:transition>
    <p:cover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01162" y="1844824"/>
            <a:ext cx="3594774" cy="412659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Zákaz prodeje mimo 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dirty="0"/>
              <a:t> specializované prodejny pro toto zboží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dirty="0"/>
              <a:t> prodejny, které jsou potravinářským podnikem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dirty="0"/>
              <a:t> prodejnu s periodickým tiskem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dirty="0"/>
              <a:t> provozovnu stravovacích služeb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dirty="0"/>
              <a:t> ubytovacích zařízeních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dirty="0"/>
              <a:t> stánek s občerstvením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01162" y="609062"/>
            <a:ext cx="8280920" cy="1066800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Zákaz prodeje tabákových výrobků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FEB8596-8C7F-4C0F-AFBA-3BE8163DB8A9}"/>
              </a:ext>
            </a:extLst>
          </p:cNvPr>
          <p:cNvSpPr/>
          <p:nvPr/>
        </p:nvSpPr>
        <p:spPr>
          <a:xfrm>
            <a:off x="402992" y="25774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</a:rPr>
              <a:t>Zákon č. 65/2017 Sb., 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o ochraně zdraví před škodlivými účinky návykových látek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4D0422F-163D-439A-9A24-FD64D2352366}"/>
              </a:ext>
            </a:extLst>
          </p:cNvPr>
          <p:cNvSpPr/>
          <p:nvPr/>
        </p:nvSpPr>
        <p:spPr>
          <a:xfrm>
            <a:off x="4175448" y="1844824"/>
            <a:ext cx="49685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lvl="1" indent="0">
              <a:spcBef>
                <a:spcPct val="50000"/>
              </a:spcBef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Zákaz prodeje ve</a:t>
            </a:r>
          </a:p>
          <a:p>
            <a:pPr marL="544068" lvl="1" indent="-342900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 zdravotnickém zařízení</a:t>
            </a:r>
          </a:p>
          <a:p>
            <a:pPr marL="544068" lvl="1" indent="-342900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škole a školském zařízení</a:t>
            </a:r>
          </a:p>
          <a:p>
            <a:pPr marL="544068" lvl="1" indent="-342900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akci určené pro osoby do 18 let</a:t>
            </a:r>
          </a:p>
          <a:p>
            <a:pPr marL="544068" lvl="1" indent="-342900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dopravním prostředku</a:t>
            </a:r>
          </a:p>
          <a:p>
            <a:pPr marL="544068" lvl="1" indent="-342900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prodejně se zbožím převážně určeném pro mladší 18 let</a:t>
            </a:r>
          </a:p>
          <a:p>
            <a:pPr marL="544068" lvl="1" indent="-342900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prostřednictvím prodejního automatu</a:t>
            </a:r>
          </a:p>
          <a:p>
            <a:pPr marL="544068" lvl="1" indent="-342900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osobě mladší 18 let</a:t>
            </a:r>
          </a:p>
        </p:txBody>
      </p:sp>
    </p:spTree>
  </p:cSld>
  <p:clrMapOvr>
    <a:masterClrMapping/>
  </p:clrMapOvr>
  <p:transition>
    <p:cover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01162" y="609062"/>
            <a:ext cx="8280920" cy="1066800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Zákaz prodeje tabákových výrobků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23" y="2276872"/>
            <a:ext cx="5612797" cy="3292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FEB8596-8C7F-4C0F-AFBA-3BE8163DB8A9}"/>
              </a:ext>
            </a:extLst>
          </p:cNvPr>
          <p:cNvSpPr/>
          <p:nvPr/>
        </p:nvSpPr>
        <p:spPr>
          <a:xfrm>
            <a:off x="402992" y="25774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</a:rPr>
              <a:t>Zákon č. 65/2017 Sb., 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o ochraně zdraví před škodlivými účinky návykových látek</a:t>
            </a:r>
          </a:p>
        </p:txBody>
      </p:sp>
    </p:spTree>
    <p:extLst>
      <p:ext uri="{BB962C8B-B14F-4D97-AF65-F5344CB8AC3E}">
        <p14:creationId xmlns:p14="http://schemas.microsoft.com/office/powerpoint/2010/main" val="276948191"/>
      </p:ext>
    </p:extLst>
  </p:cSld>
  <p:clrMapOvr>
    <a:masterClrMapping/>
  </p:clrMapOvr>
  <p:transition>
    <p:cover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CDAD195C-B55A-44A9-A4A0-CC15A6F92DEF}"/>
              </a:ext>
            </a:extLst>
          </p:cNvPr>
          <p:cNvSpPr/>
          <p:nvPr/>
        </p:nvSpPr>
        <p:spPr>
          <a:xfrm>
            <a:off x="402992" y="25774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</a:rPr>
              <a:t>Zákon č. 65/2017 Sb., 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o ochraně zdraví před škodlivými účinky návykových látek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FAA0184-4964-43F9-B1DC-CB0004AAAD37}"/>
              </a:ext>
            </a:extLst>
          </p:cNvPr>
          <p:cNvSpPr/>
          <p:nvPr/>
        </p:nvSpPr>
        <p:spPr>
          <a:xfrm>
            <a:off x="389238" y="1079262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/>
              <a:t>§ 4</a:t>
            </a:r>
          </a:p>
          <a:p>
            <a:r>
              <a:rPr lang="en-GB" sz="2400" b="1" dirty="0" err="1"/>
              <a:t>Výrobky</a:t>
            </a:r>
            <a:r>
              <a:rPr lang="en-GB" sz="2400" b="1" dirty="0"/>
              <a:t> </a:t>
            </a:r>
            <a:r>
              <a:rPr lang="en-GB" sz="2400" b="1" dirty="0" err="1"/>
              <a:t>napodobující</a:t>
            </a:r>
            <a:r>
              <a:rPr lang="en-GB" sz="2400" b="1" dirty="0"/>
              <a:t> </a:t>
            </a:r>
            <a:r>
              <a:rPr lang="en-GB" sz="2400" b="1" dirty="0" err="1"/>
              <a:t>tabákové</a:t>
            </a:r>
            <a:r>
              <a:rPr lang="en-GB" sz="2400" b="1" dirty="0"/>
              <a:t> </a:t>
            </a:r>
            <a:r>
              <a:rPr lang="en-GB" sz="2400" b="1" dirty="0" err="1"/>
              <a:t>výrobky</a:t>
            </a:r>
            <a:r>
              <a:rPr lang="en-GB" sz="2400" b="1" dirty="0"/>
              <a:t> a </a:t>
            </a:r>
            <a:r>
              <a:rPr lang="en-GB" sz="2400" b="1" dirty="0" err="1"/>
              <a:t>kuřácké</a:t>
            </a:r>
            <a:r>
              <a:rPr lang="en-GB" sz="2400" b="1" dirty="0"/>
              <a:t> </a:t>
            </a:r>
            <a:r>
              <a:rPr lang="en-GB" sz="2400" b="1" dirty="0" err="1"/>
              <a:t>pomůcky</a:t>
            </a:r>
            <a:endParaRPr lang="en-GB" sz="2400" b="1" dirty="0"/>
          </a:p>
          <a:p>
            <a:pPr algn="just"/>
            <a:r>
              <a:rPr lang="en-GB" sz="2400" b="1" dirty="0"/>
              <a:t>(1)</a:t>
            </a:r>
            <a:r>
              <a:rPr lang="en-GB" sz="2400" dirty="0"/>
              <a:t> </a:t>
            </a:r>
            <a:r>
              <a:rPr lang="en-GB" sz="2400" dirty="0" err="1">
                <a:highlight>
                  <a:srgbClr val="FFFF00"/>
                </a:highlight>
              </a:rPr>
              <a:t>Zakazuje</a:t>
            </a:r>
            <a:r>
              <a:rPr lang="en-GB" sz="2400" dirty="0">
                <a:highlight>
                  <a:srgbClr val="FFFF00"/>
                </a:highlight>
              </a:rPr>
              <a:t> se </a:t>
            </a:r>
            <a:r>
              <a:rPr lang="en-GB" sz="2400" dirty="0" err="1">
                <a:highlight>
                  <a:srgbClr val="FFFF00"/>
                </a:highlight>
              </a:rPr>
              <a:t>prodej</a:t>
            </a:r>
            <a:r>
              <a:rPr lang="en-GB" sz="2400" dirty="0">
                <a:highlight>
                  <a:srgbClr val="FFFF00"/>
                </a:highlight>
              </a:rPr>
              <a:t> a </a:t>
            </a:r>
            <a:r>
              <a:rPr lang="en-GB" sz="2400" dirty="0" err="1">
                <a:highlight>
                  <a:srgbClr val="FFFF00"/>
                </a:highlight>
              </a:rPr>
              <a:t>výroba</a:t>
            </a:r>
            <a:r>
              <a:rPr lang="en-GB" sz="2400" dirty="0">
                <a:highlight>
                  <a:srgbClr val="FFFF00"/>
                </a:highlight>
              </a:rPr>
              <a:t> </a:t>
            </a:r>
            <a:r>
              <a:rPr lang="en-GB" sz="2400" dirty="0" err="1">
                <a:highlight>
                  <a:srgbClr val="FFFF00"/>
                </a:highlight>
              </a:rPr>
              <a:t>potravinářských</a:t>
            </a:r>
            <a:r>
              <a:rPr lang="en-GB" sz="2400" dirty="0">
                <a:highlight>
                  <a:srgbClr val="FFFF00"/>
                </a:highlight>
              </a:rPr>
              <a:t> </a:t>
            </a:r>
            <a:r>
              <a:rPr lang="en-GB" sz="2400" dirty="0" err="1">
                <a:highlight>
                  <a:srgbClr val="FFFF00"/>
                </a:highlight>
              </a:rPr>
              <a:t>výrobků</a:t>
            </a:r>
            <a:r>
              <a:rPr lang="en-GB" sz="2400" dirty="0">
                <a:highlight>
                  <a:srgbClr val="FFFF00"/>
                </a:highlight>
              </a:rPr>
              <a:t> </a:t>
            </a:r>
            <a:r>
              <a:rPr lang="en-GB" sz="2400" dirty="0"/>
              <a:t>a </a:t>
            </a:r>
            <a:r>
              <a:rPr lang="en-GB" sz="2400" dirty="0" err="1"/>
              <a:t>hraček</a:t>
            </a:r>
            <a:r>
              <a:rPr lang="en-GB" sz="2400" dirty="0"/>
              <a:t> </a:t>
            </a:r>
            <a:r>
              <a:rPr lang="en-GB" sz="2400" dirty="0" err="1"/>
              <a:t>napodobujících</a:t>
            </a:r>
            <a:r>
              <a:rPr lang="en-GB" sz="2400" dirty="0"/>
              <a:t> </a:t>
            </a:r>
            <a:r>
              <a:rPr lang="en-GB" sz="2400" dirty="0" err="1"/>
              <a:t>tvar</a:t>
            </a:r>
            <a:r>
              <a:rPr lang="en-GB" sz="2400" dirty="0"/>
              <a:t> a </a:t>
            </a:r>
            <a:r>
              <a:rPr lang="en-GB" sz="2400" dirty="0" err="1"/>
              <a:t>vzhled</a:t>
            </a:r>
            <a:r>
              <a:rPr lang="en-GB" sz="2400" dirty="0"/>
              <a:t> </a:t>
            </a:r>
            <a:r>
              <a:rPr lang="en-GB" sz="2400" dirty="0" err="1"/>
              <a:t>tabákových</a:t>
            </a:r>
            <a:r>
              <a:rPr lang="en-GB" sz="2400" dirty="0"/>
              <a:t> </a:t>
            </a:r>
            <a:r>
              <a:rPr lang="en-GB" sz="2400" dirty="0" err="1"/>
              <a:t>výrobků</a:t>
            </a:r>
            <a:r>
              <a:rPr lang="en-GB" sz="2400" dirty="0"/>
              <a:t> </a:t>
            </a:r>
            <a:r>
              <a:rPr lang="en-GB" sz="2400" dirty="0" err="1"/>
              <a:t>nebo</a:t>
            </a:r>
            <a:r>
              <a:rPr lang="en-GB" sz="2400" dirty="0"/>
              <a:t> </a:t>
            </a:r>
            <a:r>
              <a:rPr lang="en-GB" sz="2400" dirty="0" err="1"/>
              <a:t>kuřáckých</a:t>
            </a:r>
            <a:r>
              <a:rPr lang="en-GB" sz="2400" dirty="0"/>
              <a:t> </a:t>
            </a:r>
            <a:r>
              <a:rPr lang="en-GB" sz="2400" dirty="0" err="1"/>
              <a:t>pomůcek</a:t>
            </a:r>
            <a:r>
              <a:rPr lang="en-GB" sz="2400" dirty="0"/>
              <a:t>.</a:t>
            </a:r>
            <a:endParaRPr lang="cs-CZ" sz="2400" dirty="0"/>
          </a:p>
          <a:p>
            <a:pPr algn="just"/>
            <a:endParaRPr lang="en-GB" sz="2400" dirty="0"/>
          </a:p>
          <a:p>
            <a:pPr algn="just"/>
            <a:r>
              <a:rPr lang="en-GB" sz="2400" b="1" dirty="0"/>
              <a:t>(2)</a:t>
            </a:r>
            <a:r>
              <a:rPr lang="en-GB" sz="2400" dirty="0"/>
              <a:t> </a:t>
            </a:r>
            <a:r>
              <a:rPr lang="en-GB" sz="2400" dirty="0" err="1"/>
              <a:t>Zakazuje</a:t>
            </a:r>
            <a:r>
              <a:rPr lang="en-GB" sz="2400" dirty="0"/>
              <a:t> se </a:t>
            </a:r>
            <a:r>
              <a:rPr lang="en-GB" sz="2400" dirty="0" err="1">
                <a:highlight>
                  <a:srgbClr val="FFFF00"/>
                </a:highlight>
              </a:rPr>
              <a:t>dovoz</a:t>
            </a:r>
            <a:r>
              <a:rPr lang="en-GB" sz="2400" dirty="0"/>
              <a:t> </a:t>
            </a:r>
            <a:r>
              <a:rPr lang="en-GB" sz="2400" dirty="0" err="1"/>
              <a:t>potravinářských</a:t>
            </a:r>
            <a:r>
              <a:rPr lang="en-GB" sz="2400" dirty="0"/>
              <a:t> </a:t>
            </a:r>
            <a:r>
              <a:rPr lang="en-GB" sz="2400" dirty="0" err="1"/>
              <a:t>výrobků</a:t>
            </a:r>
            <a:r>
              <a:rPr lang="en-GB" sz="2400" dirty="0"/>
              <a:t> a </a:t>
            </a:r>
            <a:r>
              <a:rPr lang="en-GB" sz="2400" dirty="0" err="1"/>
              <a:t>hraček</a:t>
            </a:r>
            <a:r>
              <a:rPr lang="en-GB" sz="2400" dirty="0"/>
              <a:t> </a:t>
            </a:r>
            <a:r>
              <a:rPr lang="en-GB" sz="2400" dirty="0" err="1"/>
              <a:t>napodobujících</a:t>
            </a:r>
            <a:r>
              <a:rPr lang="en-GB" sz="2400" dirty="0"/>
              <a:t> </a:t>
            </a:r>
            <a:r>
              <a:rPr lang="en-GB" sz="2400" dirty="0" err="1"/>
              <a:t>tvar</a:t>
            </a:r>
            <a:r>
              <a:rPr lang="en-GB" sz="2400" dirty="0"/>
              <a:t> a </a:t>
            </a:r>
            <a:r>
              <a:rPr lang="en-GB" sz="2400" dirty="0" err="1"/>
              <a:t>vzhled</a:t>
            </a:r>
            <a:r>
              <a:rPr lang="en-GB" sz="2400" dirty="0"/>
              <a:t> </a:t>
            </a:r>
            <a:r>
              <a:rPr lang="en-GB" sz="2400" dirty="0" err="1"/>
              <a:t>tabákových</a:t>
            </a:r>
            <a:r>
              <a:rPr lang="en-GB" sz="2400" dirty="0"/>
              <a:t> </a:t>
            </a:r>
            <a:r>
              <a:rPr lang="en-GB" sz="2400" dirty="0" err="1"/>
              <a:t>výrobků</a:t>
            </a:r>
            <a:r>
              <a:rPr lang="en-GB" sz="2400" dirty="0"/>
              <a:t> </a:t>
            </a:r>
            <a:r>
              <a:rPr lang="en-GB" sz="2400" dirty="0" err="1"/>
              <a:t>nebo</a:t>
            </a:r>
            <a:r>
              <a:rPr lang="en-GB" sz="2400" dirty="0"/>
              <a:t> </a:t>
            </a:r>
            <a:r>
              <a:rPr lang="en-GB" sz="2400" dirty="0" err="1"/>
              <a:t>kuřáckých</a:t>
            </a:r>
            <a:r>
              <a:rPr lang="en-GB" sz="2400" dirty="0"/>
              <a:t> </a:t>
            </a:r>
            <a:r>
              <a:rPr lang="en-GB" sz="2400" dirty="0" err="1"/>
              <a:t>pomůcek</a:t>
            </a:r>
            <a:r>
              <a:rPr lang="en-GB" sz="2400" dirty="0"/>
              <a:t>.</a:t>
            </a:r>
            <a:endParaRPr lang="en-GB" sz="2400" b="0" i="0" dirty="0">
              <a:effectLst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2EBB46B-5C72-49F7-9F22-39090D873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872" y="4005064"/>
            <a:ext cx="2857500" cy="2286000"/>
          </a:xfrm>
          <a:prstGeom prst="rect">
            <a:avLst/>
          </a:prstGeom>
        </p:spPr>
      </p:pic>
      <p:pic>
        <p:nvPicPr>
          <p:cNvPr id="2050" name="Picture 2" descr="Krátká zpráva uživatelky kulishek - Modrý koník">
            <a:extLst>
              <a:ext uri="{FF2B5EF4-FFF2-40B4-BE49-F238E27FC236}">
                <a16:creationId xmlns:a16="http://schemas.microsoft.com/office/drawing/2014/main" id="{19F5D80A-29E5-46D0-A678-02D8117E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72" y="4457638"/>
            <a:ext cx="263912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865419"/>
      </p:ext>
    </p:extLst>
  </p:cSld>
  <p:clrMapOvr>
    <a:masterClrMapping/>
  </p:clrMapOvr>
  <p:transition>
    <p:cover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722473" y="1916832"/>
            <a:ext cx="7992888" cy="412659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Ve veřejnosti přístupném vnitřním prostoru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nástupiště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dopravní prostředek veřejné dopravy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zdravotnické zařízení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ve škole a školském zařízení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sportoviště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zoo (vyhrazené stání)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05243" y="688483"/>
            <a:ext cx="8280920" cy="1066800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Zákaz kouření a používání elektronických cigaret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64704C3-7499-4E7F-8606-9E13F736235F}"/>
              </a:ext>
            </a:extLst>
          </p:cNvPr>
          <p:cNvSpPr/>
          <p:nvPr/>
        </p:nvSpPr>
        <p:spPr>
          <a:xfrm>
            <a:off x="402992" y="25774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</a:rPr>
              <a:t>Zákon č. 65/2017 Sb., 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o ochraně zdraví před škodlivými účinky návykových látek</a:t>
            </a:r>
          </a:p>
        </p:txBody>
      </p:sp>
    </p:spTree>
  </p:cSld>
  <p:clrMapOvr>
    <a:masterClrMapping/>
  </p:clrMapOvr>
  <p:transition>
    <p:cover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722473" y="1916832"/>
            <a:ext cx="7992888" cy="412659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Ve vnitřním prostoru provozovny stravovacích služeb</a:t>
            </a:r>
          </a:p>
          <a:p>
            <a:pPr lvl="1">
              <a:spcBef>
                <a:spcPct val="50000"/>
              </a:spcBef>
            </a:pPr>
            <a:r>
              <a:rPr lang="cs-CZ" sz="2400" dirty="0"/>
              <a:t>s výjimkou užívání vodních dýmek</a:t>
            </a:r>
          </a:p>
          <a:p>
            <a:pPr lvl="1">
              <a:spcBef>
                <a:spcPct val="50000"/>
              </a:spcBef>
            </a:pPr>
            <a:r>
              <a:rPr lang="cs-CZ" sz="2400" dirty="0"/>
              <a:t>nevztahuje se na elektronické cigarety</a:t>
            </a:r>
          </a:p>
          <a:p>
            <a:pPr>
              <a:spcBef>
                <a:spcPct val="50000"/>
              </a:spcBef>
            </a:pPr>
            <a:r>
              <a:rPr lang="cs-CZ" sz="2400" dirty="0"/>
              <a:t>Zjistí-li provozovatel porušení – vyzvat osobu, aby v tom nepokračovala a aby prostor opustila, ta má povinnosti uposlechnout</a:t>
            </a:r>
          </a:p>
          <a:p>
            <a:pPr>
              <a:spcBef>
                <a:spcPct val="50000"/>
              </a:spcBef>
            </a:pPr>
            <a:r>
              <a:rPr lang="cs-CZ" sz="2400" dirty="0"/>
              <a:t>Povinnost označit prostor </a:t>
            </a:r>
          </a:p>
          <a:p>
            <a:pPr>
              <a:spcBef>
                <a:spcPct val="50000"/>
              </a:spcBef>
            </a:pPr>
            <a:r>
              <a:rPr lang="cs-CZ" sz="2400" dirty="0"/>
              <a:t>Pokud vlastník prostoru uvedeného v § 8 odst. 1 písm. a), provozovatel mezinárodního letiště nebo poskytovatel zdravotních služeb zřídí stavebně oddělený prostor vyhrazený ke kouření, je povinen</a:t>
            </a:r>
          </a:p>
          <a:p>
            <a:pPr>
              <a:spcBef>
                <a:spcPct val="50000"/>
              </a:spcBef>
            </a:pPr>
            <a:r>
              <a:rPr lang="cs-CZ" sz="2400" dirty="0"/>
              <a:t>b) označit tento prostor u vstupu zjevně viditelnou grafickou značkou „Kouření povoleno“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05243" y="688483"/>
            <a:ext cx="8280920" cy="1066800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Zákaz kouření a používání elektronických cigaret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64704C3-7499-4E7F-8606-9E13F736235F}"/>
              </a:ext>
            </a:extLst>
          </p:cNvPr>
          <p:cNvSpPr/>
          <p:nvPr/>
        </p:nvSpPr>
        <p:spPr>
          <a:xfrm>
            <a:off x="402992" y="25774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</a:rPr>
              <a:t>Zákon č. 65/2017 Sb., 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o ochraně zdraví před škodlivými účinky návykových látek</a:t>
            </a:r>
          </a:p>
        </p:txBody>
      </p:sp>
    </p:spTree>
    <p:extLst>
      <p:ext uri="{BB962C8B-B14F-4D97-AF65-F5344CB8AC3E}">
        <p14:creationId xmlns:p14="http://schemas.microsoft.com/office/powerpoint/2010/main" val="3207683455"/>
      </p:ext>
    </p:extLst>
  </p:cSld>
  <p:clrMapOvr>
    <a:masterClrMapping/>
  </p:clrMapOvr>
  <p:transition>
    <p:cover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8" t="25871" r="13497" b="6770"/>
          <a:stretch>
            <a:fillRect/>
          </a:stretch>
        </p:blipFill>
        <p:spPr bwMode="auto">
          <a:xfrm>
            <a:off x="539552" y="1445330"/>
            <a:ext cx="35274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DAD195C-B55A-44A9-A4A0-CC15A6F92DEF}"/>
              </a:ext>
            </a:extLst>
          </p:cNvPr>
          <p:cNvSpPr/>
          <p:nvPr/>
        </p:nvSpPr>
        <p:spPr>
          <a:xfrm>
            <a:off x="402992" y="25774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</a:rPr>
              <a:t>Zákon č. 65/2017 Sb., 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o ochraně zdraví před škodlivými účinky návykových látek</a:t>
            </a:r>
          </a:p>
        </p:txBody>
      </p:sp>
      <p:pic>
        <p:nvPicPr>
          <p:cNvPr id="2" name="Picture 2" descr="https://www.zakonyprolidi.cz/disk/cs/file/2017/2017c021z0065p001o002.png">
            <a:extLst>
              <a:ext uri="{FF2B5EF4-FFF2-40B4-BE49-F238E27FC236}">
                <a16:creationId xmlns:a16="http://schemas.microsoft.com/office/drawing/2014/main" id="{E542DF44-C256-4E5E-9C6E-F0014A4C3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67" y="1536642"/>
            <a:ext cx="3437213" cy="43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CDAD195C-B55A-44A9-A4A0-CC15A6F92DEF}"/>
              </a:ext>
            </a:extLst>
          </p:cNvPr>
          <p:cNvSpPr/>
          <p:nvPr/>
        </p:nvSpPr>
        <p:spPr>
          <a:xfrm>
            <a:off x="402992" y="25774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</a:rPr>
              <a:t>Zákon č. 65/2017 Sb., 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o ochraně zdraví před škodlivými účinky návykových látek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996541E-5D1E-47D0-BB6E-95DC78FA0804}"/>
              </a:ext>
            </a:extLst>
          </p:cNvPr>
          <p:cNvSpPr/>
          <p:nvPr/>
        </p:nvSpPr>
        <p:spPr>
          <a:xfrm>
            <a:off x="683568" y="1556792"/>
            <a:ext cx="74888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Obecně závazná vyhláška obce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Obec může obecně závaznou vyhláškou zakázat kouření a zakázat používání elektronických cigaret na veřejném prostranství, které se nachází v blízkosti školy, školského zařízení nebo jiného prostoru vyhrazeného pro aktivity osob mladších 18 let.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Obec může dále obecně závaznou vyhláškou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zakázat konzumaci alkoholických nápojů na veřejně přístupném místě nebo veřejnosti přístupné akci, pokud je toto místo nebo akce přístupná osobám mladším 18 let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 omezit nebo zakázat v určitých dnech nebo hodinách nebo na určitém místě prodej, podávání a konzumaci alkoholických nápojů v případě konání kulturní, sportovní nebo jiné společenské akce přístupné veřejnosti.</a:t>
            </a:r>
          </a:p>
        </p:txBody>
      </p:sp>
    </p:spTree>
    <p:extLst>
      <p:ext uri="{BB962C8B-B14F-4D97-AF65-F5344CB8AC3E}">
        <p14:creationId xmlns:p14="http://schemas.microsoft.com/office/powerpoint/2010/main" val="3826622276"/>
      </p:ext>
    </p:extLst>
  </p:cSld>
  <p:clrMapOvr>
    <a:masterClrMapping/>
  </p:clrMapOvr>
  <p:transition>
    <p:cover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731520" y="1916832"/>
            <a:ext cx="7680960" cy="412659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800" dirty="0"/>
              <a:t>zákaz prodeje mimo uvedené prostory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800" dirty="0"/>
              <a:t>prostřednictvím prodejního automatu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800" dirty="0"/>
              <a:t>osobě mladší 18 let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800" dirty="0"/>
              <a:t>osobě zjevně ovlivněné alkoholem nebo jinou návykovou látkou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02992" y="555341"/>
            <a:ext cx="8280920" cy="1066800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Zákaz prodeje a podávání alkoholických nápojů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301D928-9E40-4DA9-B1C5-E45B236E9D04}"/>
              </a:ext>
            </a:extLst>
          </p:cNvPr>
          <p:cNvSpPr/>
          <p:nvPr/>
        </p:nvSpPr>
        <p:spPr>
          <a:xfrm>
            <a:off x="402992" y="25774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</a:rPr>
              <a:t>Zákon č. 65/2017 Sb., 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o ochraně zdraví před škodlivými účinky návykových látek</a:t>
            </a:r>
          </a:p>
        </p:txBody>
      </p:sp>
    </p:spTree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23528" y="1759248"/>
            <a:ext cx="8496944" cy="446449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Hygienické požadavky na vodu –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pitná voda</a:t>
            </a:r>
            <a:r>
              <a:rPr lang="cs-CZ" sz="2400" dirty="0"/>
              <a:t>, koupaliště, sauny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Hygienické požadavky na školy, zotavovací akce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Hygienické požadavky na zdravotnická zařízení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Hygienické požadavky na výkon činností epidemiologicky závažných 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Hygienické požadavky na předměty běžného užívání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Ochrana před hlukem, vibracemi a neionizujícím zářením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Ochrana zdraví při práci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Nakládání s nebezpečnými chemickými látkami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956568"/>
            <a:ext cx="8396038" cy="608112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PÉČE O ŽIVOTNÍ A PRACOVNÍ PODMÍNKY </a:t>
            </a:r>
          </a:p>
        </p:txBody>
      </p:sp>
      <p:sp>
        <p:nvSpPr>
          <p:cNvPr id="4" name="Podnadpis 1">
            <a:extLst>
              <a:ext uri="{FF2B5EF4-FFF2-40B4-BE49-F238E27FC236}">
                <a16:creationId xmlns:a16="http://schemas.microsoft.com/office/drawing/2014/main" id="{365E8BEB-67F8-4D5E-864B-CC7C6D0CB344}"/>
              </a:ext>
            </a:extLst>
          </p:cNvPr>
          <p:cNvSpPr txBox="1">
            <a:spLocks/>
          </p:cNvSpPr>
          <p:nvPr/>
        </p:nvSpPr>
        <p:spPr>
          <a:xfrm>
            <a:off x="352159" y="332656"/>
            <a:ext cx="8676456" cy="42934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</a:rPr>
              <a:t>Zákon č. 258/2000 Sb.,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o ochraně veřejného zdraví a o změně některých souvisejících zákonů</a:t>
            </a:r>
          </a:p>
          <a:p>
            <a:endParaRPr lang="cs-CZ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476673"/>
            <a:ext cx="8280920" cy="1066800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Zákaz prodeje a podávání alkoholických nápojů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2204864"/>
            <a:ext cx="4824536" cy="340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301D928-9E40-4DA9-B1C5-E45B236E9D04}"/>
              </a:ext>
            </a:extLst>
          </p:cNvPr>
          <p:cNvSpPr/>
          <p:nvPr/>
        </p:nvSpPr>
        <p:spPr>
          <a:xfrm>
            <a:off x="402992" y="25774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</a:rPr>
              <a:t>Zákon č. 65/2017 Sb., 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o ochraně zdraví před škodlivými účinky návykových látek</a:t>
            </a:r>
          </a:p>
        </p:txBody>
      </p:sp>
    </p:spTree>
    <p:extLst>
      <p:ext uri="{BB962C8B-B14F-4D97-AF65-F5344CB8AC3E}">
        <p14:creationId xmlns:p14="http://schemas.microsoft.com/office/powerpoint/2010/main" val="3695797049"/>
      </p:ext>
    </p:extLst>
  </p:cSld>
  <p:clrMapOvr>
    <a:masterClrMapping/>
  </p:clrMapOvr>
  <p:transition>
    <p:cover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540064" y="2276872"/>
            <a:ext cx="7680325" cy="41275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800" dirty="0"/>
              <a:t> lze pokud je vyloučen prodej osobám mladším 18 let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800" dirty="0"/>
              <a:t> prodejce je povinen před prodejem alkoholických nápojů spotřebitele informovat o zákazu prodeje osobám mladším 18 let zjevně viditelným textem způsobem přiměřeným možnostem prostředku komunikace na dálku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800" dirty="0"/>
              <a:t> prodejce je povinen uvést v místě nabídky prodeje alkoholických nápojů své jméno, adresu sídla a identifikační číslo osoby.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2800" dirty="0"/>
              <a:t> prodejce alkoholických nápojů prostřednictvím prostředku komunikace na dálku nesmí použít osobní údaje spotřebitele získané v souvislosti s tímto prodejem pro jiné účely než pro danou koupi nebo tyto údaje předat jiné osobě.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0" y="969963"/>
            <a:ext cx="8280400" cy="1066800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Prodej alkoholických nápojů prostřednictvím prostředku komunikace na dálku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301D928-9E40-4DA9-B1C5-E45B236E9D04}"/>
              </a:ext>
            </a:extLst>
          </p:cNvPr>
          <p:cNvSpPr/>
          <p:nvPr/>
        </p:nvSpPr>
        <p:spPr>
          <a:xfrm>
            <a:off x="402992" y="25774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</a:rPr>
              <a:t>Zákon č. 65/2017 Sb., 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o ochraně zdraví před škodlivými účinky návykových látek</a:t>
            </a:r>
          </a:p>
        </p:txBody>
      </p:sp>
    </p:spTree>
    <p:extLst>
      <p:ext uri="{BB962C8B-B14F-4D97-AF65-F5344CB8AC3E}">
        <p14:creationId xmlns:p14="http://schemas.microsoft.com/office/powerpoint/2010/main" val="374616980"/>
      </p:ext>
    </p:extLst>
  </p:cSld>
  <p:clrMapOvr>
    <a:masterClrMapping/>
  </p:clrMapOvr>
  <p:transition>
    <p:cover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2060849"/>
            <a:ext cx="7680960" cy="412659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</a:pPr>
            <a:r>
              <a:rPr lang="cs-CZ" sz="2800" dirty="0"/>
              <a:t>Obce v přenesené působnosti</a:t>
            </a:r>
          </a:p>
          <a:p>
            <a:pPr>
              <a:spcBef>
                <a:spcPct val="50000"/>
              </a:spcBef>
            </a:pPr>
            <a:r>
              <a:rPr lang="cs-CZ" sz="2800" dirty="0"/>
              <a:t>orgány ochrany veřejného zdraví</a:t>
            </a:r>
          </a:p>
          <a:p>
            <a:pPr>
              <a:spcBef>
                <a:spcPct val="50000"/>
              </a:spcBef>
            </a:pPr>
            <a:r>
              <a:rPr lang="cs-CZ" sz="2800" dirty="0"/>
              <a:t>ČOI</a:t>
            </a:r>
          </a:p>
          <a:p>
            <a:pPr>
              <a:spcBef>
                <a:spcPct val="50000"/>
              </a:spcBef>
            </a:pPr>
            <a:r>
              <a:rPr lang="cs-CZ" sz="2800" dirty="0"/>
              <a:t>SZPI: </a:t>
            </a:r>
            <a:r>
              <a:rPr lang="cs-CZ" dirty="0"/>
              <a:t> 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dirty="0"/>
              <a:t>§ 3 odst. 1 a 3, pokud jde o tabákové výrobky (zákaz prodeje)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dirty="0"/>
              <a:t>§ 4 odst. 1, pokud jde o potravinářské výrobky (potraviny jako hračky)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dirty="0"/>
              <a:t>§ 5 odst. 1 a 2, § 6 odst. 1 až 5 a § 7, pokud jde o prodej  tabákových výrobků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dirty="0"/>
              <a:t>§ 11 odst. 1 alkohol § 11 odst. 2 písm. e) a g) stánky a sportovní akce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dirty="0"/>
              <a:t>  § 11 odst. 4 prodejní automat, 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dirty="0"/>
              <a:t>§ 13 odst. 1 cedule zákaz kouření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dirty="0"/>
              <a:t>§ 15 odst. 1 až 3 prodej alkoholu </a:t>
            </a:r>
            <a:r>
              <a:rPr lang="cs-CZ" dirty="0" err="1"/>
              <a:t>prostř</a:t>
            </a:r>
            <a:r>
              <a:rPr lang="cs-CZ" dirty="0"/>
              <a:t>. komunikace na dálku</a:t>
            </a:r>
            <a:endParaRPr lang="cs-CZ" sz="2800" dirty="0"/>
          </a:p>
          <a:p>
            <a:pPr>
              <a:spcBef>
                <a:spcPct val="50000"/>
              </a:spcBef>
            </a:pPr>
            <a:r>
              <a:rPr lang="cs-CZ" sz="2800" dirty="0"/>
              <a:t>Státní úřad inspekce práce</a:t>
            </a:r>
          </a:p>
          <a:p>
            <a:pPr>
              <a:spcBef>
                <a:spcPct val="50000"/>
              </a:spcBef>
            </a:pPr>
            <a:r>
              <a:rPr lang="cs-CZ" sz="2800" dirty="0"/>
              <a:t>Policie ČR a obecní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476673"/>
            <a:ext cx="8280920" cy="1066800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kontrola a přestupky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9D34AC5-CF80-4FD3-B21B-33AE28E06F37}"/>
              </a:ext>
            </a:extLst>
          </p:cNvPr>
          <p:cNvSpPr/>
          <p:nvPr/>
        </p:nvSpPr>
        <p:spPr>
          <a:xfrm>
            <a:off x="402992" y="25774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</a:rPr>
              <a:t>Zákon č. 65/2017 Sb., 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o ochraně zdraví před škodlivými účinky návykových látek</a:t>
            </a:r>
          </a:p>
        </p:txBody>
      </p:sp>
    </p:spTree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7" y="620689"/>
            <a:ext cx="8252022" cy="5566752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PŘEDCHÁZENÍ VZNIKU A ŠÍŘENÍ INFEKČNÍCH ONEMOCNĚNÍ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Očkování a tlumení infekčních onemocnění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DDD</a:t>
            </a:r>
          </a:p>
          <a:p>
            <a:endParaRPr lang="cs-CZ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odnadpis 1">
            <a:extLst>
              <a:ext uri="{FF2B5EF4-FFF2-40B4-BE49-F238E27FC236}">
                <a16:creationId xmlns:a16="http://schemas.microsoft.com/office/drawing/2014/main" id="{AF27CD76-B99C-47D8-A853-4538CC3307F3}"/>
              </a:ext>
            </a:extLst>
          </p:cNvPr>
          <p:cNvSpPr txBox="1">
            <a:spLocks/>
          </p:cNvSpPr>
          <p:nvPr/>
        </p:nvSpPr>
        <p:spPr>
          <a:xfrm>
            <a:off x="352159" y="332656"/>
            <a:ext cx="8676456" cy="42934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</a:rPr>
              <a:t>Zákon č. 258/2000 Sb.,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o ochraně veřejného zdraví a o změně některých souvisejících zákonů</a:t>
            </a:r>
          </a:p>
          <a:p>
            <a:endParaRPr lang="cs-CZ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539553" y="1628800"/>
            <a:ext cx="8136904" cy="388620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400" dirty="0"/>
              <a:t>za činnosti epidemiologicky závažné se  považují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provozování stravovacích  služeb</a:t>
            </a:r>
            <a:r>
              <a:rPr lang="cs-CZ" sz="2400" dirty="0"/>
              <a:t>, 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výroba  potravin, zpracování potravin, uvádění  potravin na trh</a:t>
            </a:r>
            <a:r>
              <a:rPr lang="cs-CZ" sz="2400" dirty="0"/>
              <a:t>, výroba kosmetických prostředků, provozování  úpraven  vod a vodovodů, provozování holičství, kadeřnictví, pedikúry, manikúry, solária, kosmetických, masérských, regeneračních nebo rekondičních služeb,  provozování živnosti, při níž je porušována integrita  kůže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80960" cy="10668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Činnosti epidemiologicky závažné </a:t>
            </a:r>
          </a:p>
        </p:txBody>
      </p:sp>
      <p:sp>
        <p:nvSpPr>
          <p:cNvPr id="4" name="Podnadpis 1">
            <a:extLst>
              <a:ext uri="{FF2B5EF4-FFF2-40B4-BE49-F238E27FC236}">
                <a16:creationId xmlns:a16="http://schemas.microsoft.com/office/drawing/2014/main" id="{23F2C6B7-0961-4A44-99F1-A3F3625F8F4D}"/>
              </a:ext>
            </a:extLst>
          </p:cNvPr>
          <p:cNvSpPr txBox="1">
            <a:spLocks/>
          </p:cNvSpPr>
          <p:nvPr/>
        </p:nvSpPr>
        <p:spPr>
          <a:xfrm>
            <a:off x="352159" y="332656"/>
            <a:ext cx="8676456" cy="42934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</a:rPr>
              <a:t>Zákon č. 258/2000 Sb.,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o ochraně veřejného zdraví a o změně některých souvisejících zákonů</a:t>
            </a:r>
          </a:p>
          <a:p>
            <a:endParaRPr lang="cs-CZ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438416" y="762000"/>
            <a:ext cx="8353425" cy="5638800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FO přicházející při  pracovních činnostech ve stravovacích službách při  výrobě potravin, zpracování potravin nebo při uvádění potravin  na trh  do  přímého  styku  s potravinami, pokrmy, zařízením,   náčiním   nebo   plochami,   které   jsou   ve  styku s potravinami  nebo  pokrmy musí  mít </a:t>
            </a:r>
            <a:r>
              <a:rPr lang="cs-CZ" sz="2400" b="1" dirty="0"/>
              <a:t>zdravotní  průkaz a  znalosti</a:t>
            </a:r>
            <a:r>
              <a:rPr lang="cs-CZ" sz="2400" dirty="0"/>
              <a:t> nutné k ochraně veřejného  zdraví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zdravotní průkaz před zahájením činnosti vydává registrující poskytovatel zdravotních služeb v oboru všeobecné praktické lékařství nebo v oboru praktický lékař pro děti a dorost nebo poskytovatel </a:t>
            </a:r>
            <a:r>
              <a:rPr lang="cs-CZ" sz="2400" dirty="0" err="1"/>
              <a:t>pracovnělékařských</a:t>
            </a:r>
            <a:r>
              <a:rPr lang="cs-CZ" sz="2400" dirty="0"/>
              <a:t> služeb</a:t>
            </a:r>
          </a:p>
          <a:p>
            <a:pPr algn="just"/>
            <a:r>
              <a:rPr lang="cs-CZ" sz="2400" dirty="0"/>
              <a:t>vydání zdravotního průkazu nenahrazuje vstupní lékařskou preventivní prohlídku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Podnadpis 1">
            <a:extLst>
              <a:ext uri="{FF2B5EF4-FFF2-40B4-BE49-F238E27FC236}">
                <a16:creationId xmlns:a16="http://schemas.microsoft.com/office/drawing/2014/main" id="{D81E8641-3678-4B59-9219-A6A36441284F}"/>
              </a:ext>
            </a:extLst>
          </p:cNvPr>
          <p:cNvSpPr txBox="1">
            <a:spLocks/>
          </p:cNvSpPr>
          <p:nvPr/>
        </p:nvSpPr>
        <p:spPr>
          <a:xfrm>
            <a:off x="352159" y="332656"/>
            <a:ext cx="8676456" cy="42934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</a:rPr>
              <a:t>Zákon č. 258/2000 Sb.,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o ochraně veřejného zdraví a o změně některých souvisejících zákonů</a:t>
            </a:r>
          </a:p>
          <a:p>
            <a:endParaRPr lang="cs-CZ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731837" y="1484784"/>
            <a:ext cx="7680325" cy="75247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Rozsah znalostí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384385" y="2132856"/>
            <a:ext cx="8467725" cy="3959225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2600" b="1" dirty="0"/>
              <a:t>Znalosti nutné  z hlediska prevence alimentárních nákaz:</a:t>
            </a:r>
          </a:p>
          <a:p>
            <a:r>
              <a:rPr lang="cs-CZ" sz="2400" dirty="0"/>
              <a:t>požadavky na zdravotní stav osob  vykonávajících příslušnou činnost</a:t>
            </a:r>
          </a:p>
          <a:p>
            <a:r>
              <a:rPr lang="cs-CZ" sz="2400" dirty="0"/>
              <a:t>zásady osobní hygieny při práci</a:t>
            </a:r>
          </a:p>
          <a:p>
            <a:r>
              <a:rPr lang="cs-CZ" sz="2400" dirty="0"/>
              <a:t>zásady   hygienicky   nezávadného   čištění   a  dezinfekce, technologie  výroby,  hygienicky nezávadný  režim přepravy, skladování  a  uvádění  do  oběhu epidemiologicky rizikových výrobků</a:t>
            </a:r>
          </a:p>
          <a:p>
            <a:r>
              <a:rPr lang="cs-CZ" sz="2400" dirty="0"/>
              <a:t>alimentární  nákazy a  otravy z  potravin (základní znalosti o jejich epidemiologii a  zásadách předcházení jejich vzniku a šíření)</a:t>
            </a:r>
          </a:p>
          <a:p>
            <a:r>
              <a:rPr lang="cs-CZ" sz="2400" dirty="0"/>
              <a:t>speciální  hygienická problematika  podle příslušné pracovní  činnosti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5536" y="21879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Vyhláška č. 490/2000 Sb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Candara" panose="020E0502030303020204"/>
              </a:rPr>
              <a:t>., o rozsahu znalostí a dalších podmínkách k získání odborné způsobilosti v některých oborech ochrany veřejného zdraví</a:t>
            </a:r>
          </a:p>
        </p:txBody>
      </p:sp>
    </p:spTree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323850" y="944463"/>
            <a:ext cx="8496300" cy="9366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b="1" dirty="0">
                <a:solidFill>
                  <a:schemeClr val="accent2">
                    <a:lumMod val="50000"/>
                  </a:schemeClr>
                </a:solidFill>
              </a:rPr>
              <a:t>Povinnosti FO vykonávající činnosti epidemiologicky závažné </a:t>
            </a:r>
            <a:br>
              <a:rPr lang="cs-CZ" dirty="0">
                <a:solidFill>
                  <a:schemeClr val="accent2">
                    <a:lumMod val="50000"/>
                  </a:schemeClr>
                </a:solidFill>
              </a:rPr>
            </a:b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539552" y="1412776"/>
            <a:ext cx="8207375" cy="490855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2600" dirty="0"/>
              <a:t>podrobit se v případech upravených PPP nebo rozhodnutím příslušného orgánu ochrany veřejného zdraví lékařským prohlídkám a vyšetřením, která provede registrující poskytovatel zdravotních služeb nebo poskytovatel </a:t>
            </a:r>
            <a:r>
              <a:rPr lang="cs-CZ" sz="2600" dirty="0" err="1"/>
              <a:t>pracovnělékařských</a:t>
            </a:r>
            <a:r>
              <a:rPr lang="cs-CZ" sz="2600" dirty="0"/>
              <a:t> služeb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/>
              <a:t>informovat poskytovatele zdravotních služeb o druhu a povaze své pracovní činnosti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/>
              <a:t>mít u sebe zdravotní průkaz a na vyzvání ho předložit orgánu ochrany veřejného zdraví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/>
              <a:t>uplatňovat při pracovní činnosti znalosti nutné k ochraně veřejného zdraví a dodržovat zásady osobní a provozní hygieny v rozsahu upraveném ve vyhlášce č. 137/20004 Sb.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Podnadpis 1">
            <a:extLst>
              <a:ext uri="{FF2B5EF4-FFF2-40B4-BE49-F238E27FC236}">
                <a16:creationId xmlns:a16="http://schemas.microsoft.com/office/drawing/2014/main" id="{82F4CDDD-7FCC-4F84-B123-BF5195CD25B0}"/>
              </a:ext>
            </a:extLst>
          </p:cNvPr>
          <p:cNvSpPr txBox="1">
            <a:spLocks/>
          </p:cNvSpPr>
          <p:nvPr/>
        </p:nvSpPr>
        <p:spPr>
          <a:xfrm>
            <a:off x="352159" y="332656"/>
            <a:ext cx="8676456" cy="42934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</a:rPr>
              <a:t>Zákon č. 258/2000 Sb.,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o ochraně veřejného zdraví a o změně některých souvisejících zákonů</a:t>
            </a:r>
          </a:p>
          <a:p>
            <a:endParaRPr lang="cs-CZ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theme/theme1.xml><?xml version="1.0" encoding="utf-8"?>
<a:theme xmlns:a="http://schemas.openxmlformats.org/drawingml/2006/main" name="Retrospektiva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1944CA9A66C4499E85B2FC36EEEA83" ma:contentTypeVersion="14" ma:contentTypeDescription="Vytvoří nový dokument" ma:contentTypeScope="" ma:versionID="e44f71b396d76be3eb24558ba0e37a12">
  <xsd:schema xmlns:xsd="http://www.w3.org/2001/XMLSchema" xmlns:xs="http://www.w3.org/2001/XMLSchema" xmlns:p="http://schemas.microsoft.com/office/2006/metadata/properties" xmlns:ns3="d53cf675-2ce7-4367-b46a-d622532ca7c9" xmlns:ns4="3359b853-c1f5-417e-94ff-b74166d66179" targetNamespace="http://schemas.microsoft.com/office/2006/metadata/properties" ma:root="true" ma:fieldsID="4976c7b9705b72910a3de9d4b923c453" ns3:_="" ns4:_="">
    <xsd:import namespace="d53cf675-2ce7-4367-b46a-d622532ca7c9"/>
    <xsd:import namespace="3359b853-c1f5-417e-94ff-b74166d661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cf675-2ce7-4367-b46a-d622532ca7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9b853-c1f5-417e-94ff-b74166d6617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5984FA-22D3-48F1-AB1B-09D303CEEF9D}">
  <ds:schemaRefs>
    <ds:schemaRef ds:uri="http://schemas.microsoft.com/office/2006/documentManagement/types"/>
    <ds:schemaRef ds:uri="http://www.w3.org/XML/1998/namespace"/>
    <ds:schemaRef ds:uri="http://purl.org/dc/elements/1.1/"/>
    <ds:schemaRef ds:uri="3359b853-c1f5-417e-94ff-b74166d66179"/>
    <ds:schemaRef ds:uri="d53cf675-2ce7-4367-b46a-d622532ca7c9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AE1B6EA-39E4-44B2-9FB6-9CE469F943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3cf675-2ce7-4367-b46a-d622532ca7c9"/>
    <ds:schemaRef ds:uri="3359b853-c1f5-417e-94ff-b74166d661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E26E05-5180-422D-95B6-385959301A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532</TotalTime>
  <Words>4581</Words>
  <Application>Microsoft Office PowerPoint</Application>
  <PresentationFormat>Předvádění na obrazovce (4:3)</PresentationFormat>
  <Paragraphs>363</Paragraphs>
  <Slides>42</Slides>
  <Notes>41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Candara</vt:lpstr>
      <vt:lpstr>Times New Roman</vt:lpstr>
      <vt:lpstr>Wingdings</vt:lpstr>
      <vt:lpstr>Retrospektiva</vt:lpstr>
      <vt:lpstr>Ochrana veřejného zdraví </vt:lpstr>
      <vt:lpstr>Prezentace aplikace PowerPoint</vt:lpstr>
      <vt:lpstr>Prezentace aplikace PowerPoint</vt:lpstr>
      <vt:lpstr>PÉČE O ŽIVOTNÍ A PRACOVNÍ PODMÍNKY </vt:lpstr>
      <vt:lpstr>Prezentace aplikace PowerPoint</vt:lpstr>
      <vt:lpstr>Činnosti epidemiologicky závažné </vt:lpstr>
      <vt:lpstr>Prezentace aplikace PowerPoint</vt:lpstr>
      <vt:lpstr>Rozsah znalostí </vt:lpstr>
      <vt:lpstr>Povinnosti FO vykonávající činnosti epidemiologicky závažné  </vt:lpstr>
      <vt:lpstr>Podmínky provozování činností epidemiologicky závažných  </vt:lpstr>
      <vt:lpstr>další podmínky provozování stravovacích služeb </vt:lpstr>
      <vt:lpstr>Prezentace aplikace PowerPoint</vt:lpstr>
      <vt:lpstr>Vyhláška č. 137/2004 Sb. o hygienických požadavcích na stravovací služby a o zásadách osobní a provozní hygieny při činnostech epidemiologicky závažných</vt:lpstr>
      <vt:lpstr>Prezentace aplikace PowerPoint</vt:lpstr>
      <vt:lpstr>Prezentace aplikace PowerPoint</vt:lpstr>
      <vt:lpstr>Prezentace aplikace PowerPoint</vt:lpstr>
      <vt:lpstr>Prezentace aplikace PowerPoint</vt:lpstr>
      <vt:lpstr>Vyhláška č. 137/2004 Sb. o hygienických požadavcích na stravovací služby a o zásadách osobní a provozní hygieny při činnostech epidemiologicky závažných</vt:lpstr>
      <vt:lpstr>Ochranná dezinfekce, dezinsekce a deratizace </vt:lpstr>
      <vt:lpstr>Prezentace aplikace PowerPoint</vt:lpstr>
      <vt:lpstr>Prezentace aplikace PowerPoint</vt:lpstr>
      <vt:lpstr>Orgány ochrany veřejného zdraví</vt:lpstr>
      <vt:lpstr>Prezentace aplikace PowerPoint</vt:lpstr>
      <vt:lpstr>Hygienické požadavky na vodu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POJMY</vt:lpstr>
      <vt:lpstr>Zákaz prodeje tabákových výrobků</vt:lpstr>
      <vt:lpstr>Zákaz prodeje tabákových výrobků</vt:lpstr>
      <vt:lpstr>Prezentace aplikace PowerPoint</vt:lpstr>
      <vt:lpstr>Zákaz kouření a používání elektronických cigaret</vt:lpstr>
      <vt:lpstr>Zákaz kouření a používání elektronických cigaret</vt:lpstr>
      <vt:lpstr>Prezentace aplikace PowerPoint</vt:lpstr>
      <vt:lpstr>Prezentace aplikace PowerPoint</vt:lpstr>
      <vt:lpstr>Zákaz prodeje a podávání alkoholických nápojů</vt:lpstr>
      <vt:lpstr>Zákaz prodeje a podávání alkoholických nápojů</vt:lpstr>
      <vt:lpstr>Prodej alkoholických nápojů prostřednictvím prostředku komunikace na dálku</vt:lpstr>
      <vt:lpstr>kontrola a přestupky</vt:lpstr>
    </vt:vector>
  </TitlesOfParts>
  <Company>VFU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Přehled právních předpisů</dc:title>
  <dc:creator>MVDr. Petr CHloupek</dc:creator>
  <cp:lastModifiedBy>Kamila Novotná Kružíková</cp:lastModifiedBy>
  <cp:revision>90</cp:revision>
  <cp:lastPrinted>2021-10-20T05:28:52Z</cp:lastPrinted>
  <dcterms:created xsi:type="dcterms:W3CDTF">2004-01-18T20:34:00Z</dcterms:created>
  <dcterms:modified xsi:type="dcterms:W3CDTF">2022-10-17T08:04:22Z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  <property fmtid="{D5CDD505-2E9C-101B-9397-08002B2CF9AE}" pid="3" name="ContentTypeId">
    <vt:lpwstr>0x010100881944CA9A66C4499E85B2FC36EEEA83</vt:lpwstr>
  </property>
</Properties>
</file>