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74" r:id="rId2"/>
    <p:sldId id="275" r:id="rId3"/>
    <p:sldId id="276" r:id="rId4"/>
    <p:sldId id="277" r:id="rId5"/>
    <p:sldId id="278" r:id="rId6"/>
    <p:sldId id="279" r:id="rId7"/>
    <p:sldId id="280" r:id="rId8"/>
    <p:sldId id="284" r:id="rId9"/>
    <p:sldId id="285" r:id="rId10"/>
    <p:sldId id="286" r:id="rId11"/>
    <p:sldId id="287" r:id="rId12"/>
    <p:sldId id="290" r:id="rId13"/>
    <p:sldId id="289" r:id="rId14"/>
    <p:sldId id="291" r:id="rId15"/>
    <p:sldId id="292" r:id="rId16"/>
    <p:sldId id="293" r:id="rId17"/>
    <p:sldId id="294" r:id="rId18"/>
    <p:sldId id="296" r:id="rId19"/>
    <p:sldId id="297" r:id="rId20"/>
    <p:sldId id="298" r:id="rId21"/>
    <p:sldId id="299" r:id="rId22"/>
    <p:sldId id="301" r:id="rId23"/>
    <p:sldId id="303" r:id="rId24"/>
    <p:sldId id="304" r:id="rId25"/>
    <p:sldId id="305" r:id="rId26"/>
    <p:sldId id="306" r:id="rId27"/>
    <p:sldId id="307" r:id="rId28"/>
    <p:sldId id="308" r:id="rId29"/>
    <p:sldId id="309" r:id="rId30"/>
    <p:sldId id="310" r:id="rId31"/>
    <p:sldId id="312" r:id="rId32"/>
    <p:sldId id="313" r:id="rId33"/>
    <p:sldId id="314" r:id="rId34"/>
    <p:sldId id="315" r:id="rId35"/>
    <p:sldId id="316" r:id="rId36"/>
    <p:sldId id="319" r:id="rId37"/>
    <p:sldId id="320" r:id="rId38"/>
    <p:sldId id="322" r:id="rId39"/>
    <p:sldId id="323" r:id="rId40"/>
    <p:sldId id="324" r:id="rId41"/>
    <p:sldId id="325" r:id="rId42"/>
    <p:sldId id="326" r:id="rId43"/>
    <p:sldId id="327" r:id="rId44"/>
    <p:sldId id="329" r:id="rId45"/>
    <p:sldId id="330" r:id="rId46"/>
    <p:sldId id="331" r:id="rId47"/>
    <p:sldId id="332" r:id="rId48"/>
    <p:sldId id="334" r:id="rId49"/>
    <p:sldId id="336" r:id="rId50"/>
    <p:sldId id="338" r:id="rId51"/>
    <p:sldId id="341" r:id="rId52"/>
    <p:sldId id="342" r:id="rId53"/>
    <p:sldId id="343" r:id="rId54"/>
  </p:sldIdLst>
  <p:sldSz cx="9144000" cy="6858000" type="screen4x3"/>
  <p:notesSz cx="6858000" cy="9144000"/>
  <p:embeddedFontLst>
    <p:embeddedFont>
      <p:font typeface="Calibri" panose="020F0502020204030204" pitchFamily="34" charset="0"/>
      <p:regular r:id="rId56"/>
      <p:bold r:id="rId57"/>
      <p:italic r:id="rId58"/>
      <p:boldItalic r:id="rId59"/>
    </p:embeddedFont>
    <p:embeddedFont>
      <p:font typeface="Overlock" panose="020B0604020202020204" charset="0"/>
      <p:regular r:id="rId60"/>
      <p:bold r:id="rId61"/>
      <p:italic r:id="rId62"/>
      <p:boldItalic r:id="rId63"/>
    </p:embeddedFont>
    <p:embeddedFont>
      <p:font typeface="Verdana" panose="020B060403050404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7" roundtripDataSignature="AMtx7mhkLlZLgqQffBnXA9u5O3LLW0EZ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customschemas.google.com/relationships/presentationmetadata" Target="meta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1" name="Google Shape;29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5" name="Google Shape;36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1" name="Google Shape;37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0" name="Google Shape;39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3" name="Google Shape;38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6" name="Google Shape;39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2" name="Google Shape;40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8" name="Google Shape;40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4" name="Google Shape;41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3" name="Google Shape;43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7" name="Google Shape;29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2" name="Google Shape;44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1" name="Google Shape;451;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4" name="Google Shape;46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7" name="Google Shape;47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6" name="Google Shape;486;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3" name="Google Shape;49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4" name="Google Shape;504;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4" name="Google Shape;51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3" name="Google Shape;523;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1" name="Google Shape;53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3" name="Google Shape;30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9" name="Google Shape;53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3" name="Google Shape;553;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9" name="Google Shape;559;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5" name="Google Shape;56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1" name="Google Shape;571;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8" name="Google Shape;57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4" name="Google Shape;59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0" name="Google Shape;60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1" name="Google Shape;611;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7" name="Google Shape;617;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3" name="Google Shape;62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9" name="Google Shape;629;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5" name="Google Shape;635;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2" name="Google Shape;642;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5" name="Google Shape;655;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1" name="Google Shape;661;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7" name="Google Shape;667;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3" name="Google Shape;673;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6" name="Google Shape;686;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7" name="Google Shape;697;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5" name="Google Shape;31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9" name="Google Shape;709;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7" name="Google Shape;727;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2" name="Google Shape;732;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7" name="Google Shape;737;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1" name="Google Shape;32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7" name="Google Shape;32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3" name="Google Shape;35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9" name="Google Shape;35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9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3300"/>
              <a:buFont typeface="Calibri"/>
              <a:buNone/>
              <a:defRPr>
                <a:solidFill>
                  <a:srgbClr val="7A979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1"/>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1"/>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1"/>
          <p:cNvSpPr txBox="1">
            <a:spLocks noGrp="1"/>
          </p:cNvSpPr>
          <p:nvPr>
            <p:ph type="sldNum" idx="12"/>
          </p:nvPr>
        </p:nvSpPr>
        <p:spPr>
          <a:xfrm>
            <a:off x="4361688" y="1026372"/>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cs-CZ"/>
              <a:t>‹#›</a:t>
            </a:fld>
            <a:endParaRPr/>
          </a:p>
        </p:txBody>
      </p:sp>
      <p:sp>
        <p:nvSpPr>
          <p:cNvPr id="44" name="Google Shape;44;p9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100"/>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49" name="Google Shape;149;p100"/>
          <p:cNvSpPr/>
          <p:nvPr/>
        </p:nvSpPr>
        <p:spPr>
          <a:xfrm>
            <a:off x="7010400" y="0"/>
            <a:ext cx="21336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50" name="Google Shape;150;p100"/>
          <p:cNvSpPr/>
          <p:nvPr/>
        </p:nvSpPr>
        <p:spPr>
          <a:xfrm>
            <a:off x="0" y="0"/>
            <a:ext cx="9144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51" name="Google Shape;151;p100"/>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52" name="Google Shape;152;p100"/>
          <p:cNvSpPr/>
          <p:nvPr/>
        </p:nvSpPr>
        <p:spPr>
          <a:xfrm>
            <a:off x="146304" y="6391656"/>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53" name="Google Shape;153;p100"/>
          <p:cNvSpPr/>
          <p:nvPr/>
        </p:nvSpPr>
        <p:spPr>
          <a:xfrm>
            <a:off x="152400" y="155448"/>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cxnSp>
        <p:nvCxnSpPr>
          <p:cNvPr id="154" name="Google Shape;154;p100"/>
          <p:cNvCxnSpPr/>
          <p:nvPr/>
        </p:nvCxnSpPr>
        <p:spPr>
          <a:xfrm rot="5400000">
            <a:off x="4021836" y="3278124"/>
            <a:ext cx="6245352" cy="0"/>
          </a:xfrm>
          <a:prstGeom prst="straightConnector1">
            <a:avLst/>
          </a:prstGeom>
          <a:noFill/>
          <a:ln w="9525" cap="flat" cmpd="sng">
            <a:solidFill>
              <a:srgbClr val="7A9798"/>
            </a:solidFill>
            <a:prstDash val="dash"/>
            <a:round/>
            <a:headEnd type="none" w="sm" len="sm"/>
            <a:tailEnd type="none" w="sm" len="sm"/>
          </a:ln>
        </p:spPr>
      </p:cxnSp>
      <p:sp>
        <p:nvSpPr>
          <p:cNvPr id="155" name="Google Shape;155;p100"/>
          <p:cNvSpPr/>
          <p:nvPr/>
        </p:nvSpPr>
        <p:spPr>
          <a:xfrm>
            <a:off x="6839712" y="2925763"/>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56" name="Google Shape;156;p100"/>
          <p:cNvSpPr/>
          <p:nvPr/>
        </p:nvSpPr>
        <p:spPr>
          <a:xfrm>
            <a:off x="6934200" y="3020251"/>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57" name="Google Shape;157;p100"/>
          <p:cNvSpPr txBox="1">
            <a:spLocks noGrp="1"/>
          </p:cNvSpPr>
          <p:nvPr>
            <p:ph type="sldNum" idx="12"/>
          </p:nvPr>
        </p:nvSpPr>
        <p:spPr>
          <a:xfrm>
            <a:off x="6915912" y="3009901"/>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cs-CZ"/>
              <a:t>‹#›</a:t>
            </a:fld>
            <a:endParaRPr/>
          </a:p>
        </p:txBody>
      </p:sp>
      <p:sp>
        <p:nvSpPr>
          <p:cNvPr id="158" name="Google Shape;158;p100"/>
          <p:cNvSpPr txBox="1">
            <a:spLocks noGrp="1"/>
          </p:cNvSpPr>
          <p:nvPr>
            <p:ph type="body" idx="1"/>
          </p:nvPr>
        </p:nvSpPr>
        <p:spPr>
          <a:xfrm rot="5400000">
            <a:off x="670717" y="-61117"/>
            <a:ext cx="5821366" cy="65532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59" name="Google Shape;159;p100"/>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00"/>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00"/>
          <p:cNvSpPr txBox="1">
            <a:spLocks noGrp="1"/>
          </p:cNvSpPr>
          <p:nvPr>
            <p:ph type="title"/>
          </p:nvPr>
        </p:nvSpPr>
        <p:spPr>
          <a:xfrm rot="5400000">
            <a:off x="5189537" y="2506664"/>
            <a:ext cx="5851525" cy="1447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dpis, text a 2 obsahy" type="txAndTwoObj">
  <p:cSld name="TEXT_AND_TWO_OBJECTS">
    <p:spTree>
      <p:nvGrpSpPr>
        <p:cNvPr id="1" name="Shape 162"/>
        <p:cNvGrpSpPr/>
        <p:nvPr/>
      </p:nvGrpSpPr>
      <p:grpSpPr>
        <a:xfrm>
          <a:off x="0" y="0"/>
          <a:ext cx="0" cy="0"/>
          <a:chOff x="0" y="0"/>
          <a:chExt cx="0" cy="0"/>
        </a:xfrm>
      </p:grpSpPr>
      <p:sp>
        <p:nvSpPr>
          <p:cNvPr id="163" name="Google Shape;163;p1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0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65" name="Google Shape;165;p101"/>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66" name="Google Shape;166;p101"/>
          <p:cNvSpPr txBox="1">
            <a:spLocks noGrp="1"/>
          </p:cNvSpPr>
          <p:nvPr>
            <p:ph type="body" idx="3"/>
          </p:nvPr>
        </p:nvSpPr>
        <p:spPr>
          <a:xfrm>
            <a:off x="4648200" y="3938588"/>
            <a:ext cx="4038600" cy="2187575"/>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67" name="Google Shape;167;p101"/>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01"/>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01"/>
          <p:cNvSpPr txBox="1">
            <a:spLocks noGrp="1"/>
          </p:cNvSpPr>
          <p:nvPr>
            <p:ph type="sldNum" idx="12"/>
          </p:nvPr>
        </p:nvSpPr>
        <p:spPr>
          <a:xfrm>
            <a:off x="4343400" y="1040174"/>
            <a:ext cx="457200" cy="441325"/>
          </a:xfrm>
          <a:prstGeom prst="rect">
            <a:avLst/>
          </a:prstGeom>
          <a:noFill/>
          <a:ln>
            <a:noFill/>
          </a:ln>
        </p:spPr>
        <p:txBody>
          <a:bodyPr spcFirstLastPara="1" wrap="square" lIns="45700" tIns="45700" rIns="45700" bIns="45700" anchor="ctr" anchorCtr="0">
            <a:normAutofit/>
          </a:bodyPr>
          <a:lstStyle>
            <a:lvl1pPr marL="0" marR="0" lvl="0" indent="0" algn="ctr">
              <a:spcBef>
                <a:spcPts val="0"/>
              </a:spcBef>
              <a:spcAft>
                <a:spcPts val="0"/>
              </a:spcAft>
              <a:buNone/>
              <a:defRPr sz="1600">
                <a:solidFill>
                  <a:srgbClr val="7A9798"/>
                </a:solidFill>
                <a:latin typeface="Verdana"/>
                <a:ea typeface="Verdana"/>
                <a:cs typeface="Verdana"/>
                <a:sym typeface="Verdana"/>
              </a:defRPr>
            </a:lvl1pPr>
            <a:lvl2pPr marL="0" marR="0" lvl="1" indent="0" algn="ctr">
              <a:spcBef>
                <a:spcPts val="0"/>
              </a:spcBef>
              <a:spcAft>
                <a:spcPts val="0"/>
              </a:spcAft>
              <a:buNone/>
              <a:defRPr sz="1600">
                <a:solidFill>
                  <a:srgbClr val="7A9798"/>
                </a:solidFill>
                <a:latin typeface="Verdana"/>
                <a:ea typeface="Verdana"/>
                <a:cs typeface="Verdana"/>
                <a:sym typeface="Verdana"/>
              </a:defRPr>
            </a:lvl2pPr>
            <a:lvl3pPr marL="0" marR="0" lvl="2" indent="0" algn="ctr">
              <a:spcBef>
                <a:spcPts val="0"/>
              </a:spcBef>
              <a:spcAft>
                <a:spcPts val="0"/>
              </a:spcAft>
              <a:buNone/>
              <a:defRPr sz="1600">
                <a:solidFill>
                  <a:srgbClr val="7A9798"/>
                </a:solidFill>
                <a:latin typeface="Verdana"/>
                <a:ea typeface="Verdana"/>
                <a:cs typeface="Verdana"/>
                <a:sym typeface="Verdana"/>
              </a:defRPr>
            </a:lvl3pPr>
            <a:lvl4pPr marL="0" marR="0" lvl="3" indent="0" algn="ctr">
              <a:spcBef>
                <a:spcPts val="0"/>
              </a:spcBef>
              <a:spcAft>
                <a:spcPts val="0"/>
              </a:spcAft>
              <a:buNone/>
              <a:defRPr sz="1600">
                <a:solidFill>
                  <a:srgbClr val="7A9798"/>
                </a:solidFill>
                <a:latin typeface="Verdana"/>
                <a:ea typeface="Verdana"/>
                <a:cs typeface="Verdana"/>
                <a:sym typeface="Verdana"/>
              </a:defRPr>
            </a:lvl4pPr>
            <a:lvl5pPr marL="0" marR="0" lvl="4" indent="0" algn="ctr">
              <a:spcBef>
                <a:spcPts val="0"/>
              </a:spcBef>
              <a:spcAft>
                <a:spcPts val="0"/>
              </a:spcAft>
              <a:buNone/>
              <a:defRPr sz="1600">
                <a:solidFill>
                  <a:srgbClr val="7A9798"/>
                </a:solidFill>
                <a:latin typeface="Verdana"/>
                <a:ea typeface="Verdana"/>
                <a:cs typeface="Verdana"/>
                <a:sym typeface="Verdana"/>
              </a:defRPr>
            </a:lvl5pPr>
            <a:lvl6pPr marL="0" marR="0" lvl="5" indent="0" algn="ctr">
              <a:spcBef>
                <a:spcPts val="0"/>
              </a:spcBef>
              <a:spcAft>
                <a:spcPts val="0"/>
              </a:spcAft>
              <a:buNone/>
              <a:defRPr sz="1600">
                <a:solidFill>
                  <a:srgbClr val="7A9798"/>
                </a:solidFill>
                <a:latin typeface="Verdana"/>
                <a:ea typeface="Verdana"/>
                <a:cs typeface="Verdana"/>
                <a:sym typeface="Verdana"/>
              </a:defRPr>
            </a:lvl6pPr>
            <a:lvl7pPr marL="0" marR="0" lvl="6" indent="0" algn="ctr">
              <a:spcBef>
                <a:spcPts val="0"/>
              </a:spcBef>
              <a:spcAft>
                <a:spcPts val="0"/>
              </a:spcAft>
              <a:buNone/>
              <a:defRPr sz="1600">
                <a:solidFill>
                  <a:srgbClr val="7A9798"/>
                </a:solidFill>
                <a:latin typeface="Verdana"/>
                <a:ea typeface="Verdana"/>
                <a:cs typeface="Verdana"/>
                <a:sym typeface="Verdana"/>
              </a:defRPr>
            </a:lvl7pPr>
            <a:lvl8pPr marL="0" marR="0" lvl="7" indent="0" algn="ctr">
              <a:spcBef>
                <a:spcPts val="0"/>
              </a:spcBef>
              <a:spcAft>
                <a:spcPts val="0"/>
              </a:spcAft>
              <a:buNone/>
              <a:defRPr sz="1600">
                <a:solidFill>
                  <a:srgbClr val="7A9798"/>
                </a:solidFill>
                <a:latin typeface="Verdana"/>
                <a:ea typeface="Verdana"/>
                <a:cs typeface="Verdana"/>
                <a:sym typeface="Verdana"/>
              </a:defRPr>
            </a:lvl8pPr>
            <a:lvl9pPr marL="0" marR="0" lvl="8" indent="0" algn="ctr">
              <a:spcBef>
                <a:spcPts val="0"/>
              </a:spcBef>
              <a:spcAft>
                <a:spcPts val="0"/>
              </a:spcAft>
              <a:buNone/>
              <a:defRPr sz="1600">
                <a:solidFill>
                  <a:srgbClr val="7A979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92"/>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7" name="Google Shape;47;p92"/>
          <p:cNvSpPr/>
          <p:nvPr/>
        </p:nvSpPr>
        <p:spPr>
          <a:xfrm>
            <a:off x="0" y="0"/>
            <a:ext cx="9144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8" name="Google Shape;48;p92"/>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9" name="Google Shape;49;p92"/>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0" name="Google Shape;50;p92"/>
          <p:cNvSpPr/>
          <p:nvPr/>
        </p:nvSpPr>
        <p:spPr>
          <a:xfrm>
            <a:off x="146304" y="6391656"/>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1" name="Google Shape;51;p92"/>
          <p:cNvSpPr/>
          <p:nvPr/>
        </p:nvSpPr>
        <p:spPr>
          <a:xfrm>
            <a:off x="152400" y="158496"/>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2" name="Google Shape;52;p92"/>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2"/>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2"/>
          <p:cNvSpPr txBox="1">
            <a:spLocks noGrp="1"/>
          </p:cNvSpPr>
          <p:nvPr>
            <p:ph type="sldNum" idx="12"/>
          </p:nvPr>
        </p:nvSpPr>
        <p:spPr>
          <a:xfrm>
            <a:off x="4267200" y="6324600"/>
            <a:ext cx="609600" cy="441324"/>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sz="1600">
                <a:solidFill>
                  <a:srgbClr val="FFFFFF"/>
                </a:solidFill>
                <a:latin typeface="Verdana"/>
                <a:ea typeface="Verdana"/>
                <a:cs typeface="Verdana"/>
                <a:sym typeface="Verdana"/>
              </a:defRPr>
            </a:lvl1pPr>
            <a:lvl2pPr marL="0" lvl="1" indent="0" algn="ctr">
              <a:spcBef>
                <a:spcPts val="0"/>
              </a:spcBef>
              <a:spcAft>
                <a:spcPts val="0"/>
              </a:spcAft>
              <a:buNone/>
              <a:defRPr sz="1600">
                <a:solidFill>
                  <a:srgbClr val="FFFFFF"/>
                </a:solidFill>
                <a:latin typeface="Verdana"/>
                <a:ea typeface="Verdana"/>
                <a:cs typeface="Verdana"/>
                <a:sym typeface="Verdana"/>
              </a:defRPr>
            </a:lvl2pPr>
            <a:lvl3pPr marL="0" lvl="2" indent="0" algn="ctr">
              <a:spcBef>
                <a:spcPts val="0"/>
              </a:spcBef>
              <a:spcAft>
                <a:spcPts val="0"/>
              </a:spcAft>
              <a:buNone/>
              <a:defRPr sz="1600">
                <a:solidFill>
                  <a:srgbClr val="FFFFFF"/>
                </a:solidFill>
                <a:latin typeface="Verdana"/>
                <a:ea typeface="Verdana"/>
                <a:cs typeface="Verdana"/>
                <a:sym typeface="Verdana"/>
              </a:defRPr>
            </a:lvl3pPr>
            <a:lvl4pPr marL="0" lvl="3" indent="0" algn="ctr">
              <a:spcBef>
                <a:spcPts val="0"/>
              </a:spcBef>
              <a:spcAft>
                <a:spcPts val="0"/>
              </a:spcAft>
              <a:buNone/>
              <a:defRPr sz="1600">
                <a:solidFill>
                  <a:srgbClr val="FFFFFF"/>
                </a:solidFill>
                <a:latin typeface="Verdana"/>
                <a:ea typeface="Verdana"/>
                <a:cs typeface="Verdana"/>
                <a:sym typeface="Verdana"/>
              </a:defRPr>
            </a:lvl4pPr>
            <a:lvl5pPr marL="0" lvl="4" indent="0" algn="ctr">
              <a:spcBef>
                <a:spcPts val="0"/>
              </a:spcBef>
              <a:spcAft>
                <a:spcPts val="0"/>
              </a:spcAft>
              <a:buNone/>
              <a:defRPr sz="1600">
                <a:solidFill>
                  <a:srgbClr val="FFFFFF"/>
                </a:solidFill>
                <a:latin typeface="Verdana"/>
                <a:ea typeface="Verdana"/>
                <a:cs typeface="Verdana"/>
                <a:sym typeface="Verdana"/>
              </a:defRPr>
            </a:lvl5pPr>
            <a:lvl6pPr marL="0" lvl="5" indent="0" algn="ctr">
              <a:spcBef>
                <a:spcPts val="0"/>
              </a:spcBef>
              <a:spcAft>
                <a:spcPts val="0"/>
              </a:spcAft>
              <a:buNone/>
              <a:defRPr sz="1600">
                <a:solidFill>
                  <a:srgbClr val="FFFFFF"/>
                </a:solidFill>
                <a:latin typeface="Verdana"/>
                <a:ea typeface="Verdana"/>
                <a:cs typeface="Verdana"/>
                <a:sym typeface="Verdana"/>
              </a:defRPr>
            </a:lvl6pPr>
            <a:lvl7pPr marL="0" lvl="6" indent="0" algn="ctr">
              <a:spcBef>
                <a:spcPts val="0"/>
              </a:spcBef>
              <a:spcAft>
                <a:spcPts val="0"/>
              </a:spcAft>
              <a:buNone/>
              <a:defRPr sz="1600">
                <a:solidFill>
                  <a:srgbClr val="FFFFFF"/>
                </a:solidFill>
                <a:latin typeface="Verdana"/>
                <a:ea typeface="Verdana"/>
                <a:cs typeface="Verdana"/>
                <a:sym typeface="Verdana"/>
              </a:defRPr>
            </a:lvl7pPr>
            <a:lvl8pPr marL="0" lvl="7" indent="0" algn="ctr">
              <a:spcBef>
                <a:spcPts val="0"/>
              </a:spcBef>
              <a:spcAft>
                <a:spcPts val="0"/>
              </a:spcAft>
              <a:buNone/>
              <a:defRPr sz="1600">
                <a:solidFill>
                  <a:srgbClr val="FFFFFF"/>
                </a:solidFill>
                <a:latin typeface="Verdana"/>
                <a:ea typeface="Verdana"/>
                <a:cs typeface="Verdana"/>
                <a:sym typeface="Verdana"/>
              </a:defRPr>
            </a:lvl8pPr>
            <a:lvl9pPr marL="0" lvl="8" indent="0" algn="ctr">
              <a:spcBef>
                <a:spcPts val="0"/>
              </a:spcBef>
              <a:spcAft>
                <a:spcPts val="0"/>
              </a:spcAft>
              <a:buNone/>
              <a:defRPr sz="1600">
                <a:solidFill>
                  <a:srgbClr val="FFFFFF"/>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93"/>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7" name="Google Shape;57;p93"/>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8" name="Google Shape;58;p93"/>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9" name="Google Shape;59;p93"/>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0" name="Google Shape;60;p93"/>
          <p:cNvSpPr/>
          <p:nvPr/>
        </p:nvSpPr>
        <p:spPr>
          <a:xfrm>
            <a:off x="152400" y="2286000"/>
            <a:ext cx="8833104"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1" name="Google Shape;61;p93"/>
          <p:cNvSpPr/>
          <p:nvPr/>
        </p:nvSpPr>
        <p:spPr>
          <a:xfrm>
            <a:off x="155448" y="142352"/>
            <a:ext cx="8833104" cy="2139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2" name="Google Shape;62;p93"/>
          <p:cNvSpPr txBox="1">
            <a:spLocks noGrp="1"/>
          </p:cNvSpPr>
          <p:nvPr>
            <p:ph type="body" idx="1"/>
          </p:nvPr>
        </p:nvSpPr>
        <p:spPr>
          <a:xfrm>
            <a:off x="1368426" y="2743200"/>
            <a:ext cx="6480174" cy="1673225"/>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360"/>
              <a:buNone/>
              <a:defRPr sz="1600" b="1" cap="none">
                <a:solidFill>
                  <a:schemeClr val="dk2"/>
                </a:solidFill>
              </a:defRPr>
            </a:lvl1pPr>
            <a:lvl2pPr marL="914400" lvl="1" indent="-228600" algn="l">
              <a:spcBef>
                <a:spcPts val="360"/>
              </a:spcBef>
              <a:spcAft>
                <a:spcPts val="0"/>
              </a:spcAft>
              <a:buSzPts val="1260"/>
              <a:buNone/>
              <a:defRPr sz="1800">
                <a:solidFill>
                  <a:srgbClr val="888888"/>
                </a:solidFill>
              </a:defRPr>
            </a:lvl2pPr>
            <a:lvl3pPr marL="1371600" lvl="2" indent="-228600" algn="l">
              <a:spcBef>
                <a:spcPts val="320"/>
              </a:spcBef>
              <a:spcAft>
                <a:spcPts val="0"/>
              </a:spcAft>
              <a:buSzPts val="1200"/>
              <a:buNone/>
              <a:defRPr sz="1600">
                <a:solidFill>
                  <a:srgbClr val="888888"/>
                </a:solidFill>
              </a:defRPr>
            </a:lvl3pPr>
            <a:lvl4pPr marL="1828800" lvl="3" indent="-228600" algn="l">
              <a:spcBef>
                <a:spcPts val="280"/>
              </a:spcBef>
              <a:spcAft>
                <a:spcPts val="0"/>
              </a:spcAft>
              <a:buSzPts val="980"/>
              <a:buNone/>
              <a:defRPr sz="1400">
                <a:solidFill>
                  <a:srgbClr val="888888"/>
                </a:solidFill>
              </a:defRPr>
            </a:lvl4pPr>
            <a:lvl5pPr marL="2286000" lvl="4" indent="-228600" algn="l">
              <a:spcBef>
                <a:spcPts val="280"/>
              </a:spcBef>
              <a:spcAft>
                <a:spcPts val="0"/>
              </a:spcAft>
              <a:buSzPts val="1400"/>
              <a:buFont typeface="Calibri"/>
              <a:buNone/>
              <a:defRPr sz="1400">
                <a:solidFill>
                  <a:srgbClr val="888888"/>
                </a:solidFill>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63" name="Google Shape;63;p93"/>
          <p:cNvSpPr/>
          <p:nvPr/>
        </p:nvSpPr>
        <p:spPr>
          <a:xfrm>
            <a:off x="146304" y="6391656"/>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4" name="Google Shape;64;p93"/>
          <p:cNvSpPr/>
          <p:nvPr/>
        </p:nvSpPr>
        <p:spPr>
          <a:xfrm>
            <a:off x="152400" y="152400"/>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5" name="Google Shape;65;p93"/>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3"/>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67" name="Google Shape;67;p93"/>
          <p:cNvCxnSpPr/>
          <p:nvPr/>
        </p:nvCxnSpPr>
        <p:spPr>
          <a:xfrm>
            <a:off x="152400" y="2438400"/>
            <a:ext cx="8833104" cy="0"/>
          </a:xfrm>
          <a:prstGeom prst="straightConnector1">
            <a:avLst/>
          </a:prstGeom>
          <a:noFill/>
          <a:ln w="11425" cap="flat" cmpd="sng">
            <a:solidFill>
              <a:srgbClr val="7A9798"/>
            </a:solidFill>
            <a:prstDash val="dash"/>
            <a:round/>
            <a:headEnd type="none" w="sm" len="sm"/>
            <a:tailEnd type="none" w="sm" len="sm"/>
          </a:ln>
        </p:spPr>
      </p:cxnSp>
      <p:sp>
        <p:nvSpPr>
          <p:cNvPr id="68" name="Google Shape;68;p93"/>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69" name="Google Shape;69;p93"/>
          <p:cNvSpPr/>
          <p:nvPr/>
        </p:nvSpPr>
        <p:spPr>
          <a:xfrm>
            <a:off x="4361688" y="2209800"/>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70" name="Google Shape;70;p93"/>
          <p:cNvSpPr txBox="1">
            <a:spLocks noGrp="1"/>
          </p:cNvSpPr>
          <p:nvPr>
            <p:ph type="sldNum" idx="12"/>
          </p:nvPr>
        </p:nvSpPr>
        <p:spPr>
          <a:xfrm>
            <a:off x="4343400" y="2199450"/>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sz="1600">
                <a:solidFill>
                  <a:srgbClr val="7A9798"/>
                </a:solidFill>
                <a:latin typeface="Verdana"/>
                <a:ea typeface="Verdana"/>
                <a:cs typeface="Verdana"/>
                <a:sym typeface="Verdana"/>
              </a:defRPr>
            </a:lvl1pPr>
            <a:lvl2pPr marL="0" lvl="1" indent="0" algn="ctr">
              <a:spcBef>
                <a:spcPts val="0"/>
              </a:spcBef>
              <a:spcAft>
                <a:spcPts val="0"/>
              </a:spcAft>
              <a:buNone/>
              <a:defRPr sz="1600">
                <a:solidFill>
                  <a:srgbClr val="7A9798"/>
                </a:solidFill>
                <a:latin typeface="Verdana"/>
                <a:ea typeface="Verdana"/>
                <a:cs typeface="Verdana"/>
                <a:sym typeface="Verdana"/>
              </a:defRPr>
            </a:lvl2pPr>
            <a:lvl3pPr marL="0" lvl="2" indent="0" algn="ctr">
              <a:spcBef>
                <a:spcPts val="0"/>
              </a:spcBef>
              <a:spcAft>
                <a:spcPts val="0"/>
              </a:spcAft>
              <a:buNone/>
              <a:defRPr sz="1600">
                <a:solidFill>
                  <a:srgbClr val="7A9798"/>
                </a:solidFill>
                <a:latin typeface="Verdana"/>
                <a:ea typeface="Verdana"/>
                <a:cs typeface="Verdana"/>
                <a:sym typeface="Verdana"/>
              </a:defRPr>
            </a:lvl3pPr>
            <a:lvl4pPr marL="0" lvl="3" indent="0" algn="ctr">
              <a:spcBef>
                <a:spcPts val="0"/>
              </a:spcBef>
              <a:spcAft>
                <a:spcPts val="0"/>
              </a:spcAft>
              <a:buNone/>
              <a:defRPr sz="1600">
                <a:solidFill>
                  <a:srgbClr val="7A9798"/>
                </a:solidFill>
                <a:latin typeface="Verdana"/>
                <a:ea typeface="Verdana"/>
                <a:cs typeface="Verdana"/>
                <a:sym typeface="Verdana"/>
              </a:defRPr>
            </a:lvl4pPr>
            <a:lvl5pPr marL="0" lvl="4" indent="0" algn="ctr">
              <a:spcBef>
                <a:spcPts val="0"/>
              </a:spcBef>
              <a:spcAft>
                <a:spcPts val="0"/>
              </a:spcAft>
              <a:buNone/>
              <a:defRPr sz="1600">
                <a:solidFill>
                  <a:srgbClr val="7A9798"/>
                </a:solidFill>
                <a:latin typeface="Verdana"/>
                <a:ea typeface="Verdana"/>
                <a:cs typeface="Verdana"/>
                <a:sym typeface="Verdana"/>
              </a:defRPr>
            </a:lvl5pPr>
            <a:lvl6pPr marL="0" lvl="5" indent="0" algn="ctr">
              <a:spcBef>
                <a:spcPts val="0"/>
              </a:spcBef>
              <a:spcAft>
                <a:spcPts val="0"/>
              </a:spcAft>
              <a:buNone/>
              <a:defRPr sz="1600">
                <a:solidFill>
                  <a:srgbClr val="7A9798"/>
                </a:solidFill>
                <a:latin typeface="Verdana"/>
                <a:ea typeface="Verdana"/>
                <a:cs typeface="Verdana"/>
                <a:sym typeface="Verdana"/>
              </a:defRPr>
            </a:lvl6pPr>
            <a:lvl7pPr marL="0" lvl="6" indent="0" algn="ctr">
              <a:spcBef>
                <a:spcPts val="0"/>
              </a:spcBef>
              <a:spcAft>
                <a:spcPts val="0"/>
              </a:spcAft>
              <a:buNone/>
              <a:defRPr sz="1600">
                <a:solidFill>
                  <a:srgbClr val="7A9798"/>
                </a:solidFill>
                <a:latin typeface="Verdana"/>
                <a:ea typeface="Verdana"/>
                <a:cs typeface="Verdana"/>
                <a:sym typeface="Verdana"/>
              </a:defRPr>
            </a:lvl7pPr>
            <a:lvl8pPr marL="0" lvl="7" indent="0" algn="ctr">
              <a:spcBef>
                <a:spcPts val="0"/>
              </a:spcBef>
              <a:spcAft>
                <a:spcPts val="0"/>
              </a:spcAft>
              <a:buNone/>
              <a:defRPr sz="1600">
                <a:solidFill>
                  <a:srgbClr val="7A9798"/>
                </a:solidFill>
                <a:latin typeface="Verdana"/>
                <a:ea typeface="Verdana"/>
                <a:cs typeface="Verdana"/>
                <a:sym typeface="Verdana"/>
              </a:defRPr>
            </a:lvl8pPr>
            <a:lvl9pPr marL="0" lvl="8" indent="0" algn="ctr">
              <a:spcBef>
                <a:spcPts val="0"/>
              </a:spcBef>
              <a:spcAft>
                <a:spcPts val="0"/>
              </a:spcAft>
              <a:buNone/>
              <a:defRPr sz="1600">
                <a:solidFill>
                  <a:srgbClr val="7A979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cs-CZ"/>
              <a:t>‹#›</a:t>
            </a:fld>
            <a:endParaRPr/>
          </a:p>
        </p:txBody>
      </p:sp>
      <p:sp>
        <p:nvSpPr>
          <p:cNvPr id="71" name="Google Shape;71;p93"/>
          <p:cNvSpPr txBox="1">
            <a:spLocks noGrp="1"/>
          </p:cNvSpPr>
          <p:nvPr>
            <p:ph type="title"/>
          </p:nvPr>
        </p:nvSpPr>
        <p:spPr>
          <a:xfrm>
            <a:off x="722313" y="533400"/>
            <a:ext cx="7772400" cy="15240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FFFFFF"/>
              </a:buClr>
              <a:buSzPts val="4200"/>
              <a:buFont typeface="Calibri"/>
              <a:buNone/>
              <a:defRPr sz="42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9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4"/>
          <p:cNvSpPr txBox="1">
            <a:spLocks noGrp="1"/>
          </p:cNvSpPr>
          <p:nvPr>
            <p:ph type="dt" idx="10"/>
          </p:nvPr>
        </p:nvSpPr>
        <p:spPr>
          <a:xfrm>
            <a:off x="5791200" y="640994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4"/>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4"/>
          <p:cNvSpPr txBox="1">
            <a:spLocks noGrp="1"/>
          </p:cNvSpPr>
          <p:nvPr>
            <p:ph type="sldNum" idx="12"/>
          </p:nvPr>
        </p:nvSpPr>
        <p:spPr>
          <a:xfrm>
            <a:off x="4343400" y="1040174"/>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cs-CZ"/>
              <a:t>‹#›</a:t>
            </a:fld>
            <a:endParaRPr/>
          </a:p>
        </p:txBody>
      </p:sp>
      <p:cxnSp>
        <p:nvCxnSpPr>
          <p:cNvPr id="77" name="Google Shape;77;p94"/>
          <p:cNvCxnSpPr/>
          <p:nvPr/>
        </p:nvCxnSpPr>
        <p:spPr>
          <a:xfrm rot="10800000" flipH="1">
            <a:off x="4563080" y="1575652"/>
            <a:ext cx="8921" cy="4819557"/>
          </a:xfrm>
          <a:prstGeom prst="straightConnector1">
            <a:avLst/>
          </a:prstGeom>
          <a:noFill/>
          <a:ln w="9525" cap="flat" cmpd="sng">
            <a:solidFill>
              <a:schemeClr val="dk2"/>
            </a:solidFill>
            <a:prstDash val="dash"/>
            <a:round/>
            <a:headEnd type="none" w="sm" len="sm"/>
            <a:tailEnd type="none" w="sm" len="sm"/>
          </a:ln>
        </p:spPr>
      </p:cxnSp>
      <p:sp>
        <p:nvSpPr>
          <p:cNvPr id="78" name="Google Shape;78;p94"/>
          <p:cNvSpPr txBox="1">
            <a:spLocks noGrp="1"/>
          </p:cNvSpPr>
          <p:nvPr>
            <p:ph type="body" idx="1"/>
          </p:nvPr>
        </p:nvSpPr>
        <p:spPr>
          <a:xfrm>
            <a:off x="301752" y="1371600"/>
            <a:ext cx="4038600" cy="4681728"/>
          </a:xfrm>
          <a:prstGeom prst="rect">
            <a:avLst/>
          </a:prstGeom>
          <a:noFill/>
          <a:ln>
            <a:noFill/>
          </a:ln>
        </p:spPr>
        <p:txBody>
          <a:bodyPr spcFirstLastPara="1" wrap="square" lIns="91425" tIns="45700" rIns="91425" bIns="45700" anchor="t" anchorCtr="0">
            <a:normAutofit/>
          </a:bodyPr>
          <a:lstStyle>
            <a:lvl1pPr marL="457200" lvl="0" indent="-363537" algn="l">
              <a:spcBef>
                <a:spcPts val="500"/>
              </a:spcBef>
              <a:spcAft>
                <a:spcPts val="0"/>
              </a:spcAft>
              <a:buSzPts val="2125"/>
              <a:buChar char="⚫"/>
              <a:defRPr sz="2500"/>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79" name="Google Shape;79;p94"/>
          <p:cNvSpPr txBox="1">
            <a:spLocks noGrp="1"/>
          </p:cNvSpPr>
          <p:nvPr>
            <p:ph type="body" idx="2"/>
          </p:nvPr>
        </p:nvSpPr>
        <p:spPr>
          <a:xfrm>
            <a:off x="4800600" y="1371600"/>
            <a:ext cx="4038600" cy="4681728"/>
          </a:xfrm>
          <a:prstGeom prst="rect">
            <a:avLst/>
          </a:prstGeom>
          <a:noFill/>
          <a:ln>
            <a:noFill/>
          </a:ln>
        </p:spPr>
        <p:txBody>
          <a:bodyPr spcFirstLastPara="1" wrap="square" lIns="91425" tIns="45700" rIns="91425" bIns="45700" anchor="t" anchorCtr="0">
            <a:normAutofit/>
          </a:bodyPr>
          <a:lstStyle>
            <a:lvl1pPr marL="457200" lvl="0" indent="-363537" algn="l">
              <a:spcBef>
                <a:spcPts val="500"/>
              </a:spcBef>
              <a:spcAft>
                <a:spcPts val="0"/>
              </a:spcAft>
              <a:buSzPts val="2125"/>
              <a:buChar char="⚫"/>
              <a:defRPr sz="2500"/>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cxnSp>
        <p:nvCxnSpPr>
          <p:cNvPr id="81" name="Google Shape;81;p95"/>
          <p:cNvCxnSpPr/>
          <p:nvPr/>
        </p:nvCxnSpPr>
        <p:spPr>
          <a:xfrm rot="10800000">
            <a:off x="4572000" y="2200275"/>
            <a:ext cx="0" cy="4187952"/>
          </a:xfrm>
          <a:prstGeom prst="straightConnector1">
            <a:avLst/>
          </a:prstGeom>
          <a:noFill/>
          <a:ln w="9525" cap="flat" cmpd="sng">
            <a:solidFill>
              <a:schemeClr val="dk2"/>
            </a:solidFill>
            <a:prstDash val="dash"/>
            <a:round/>
            <a:headEnd type="none" w="sm" len="sm"/>
            <a:tailEnd type="none" w="sm" len="sm"/>
          </a:ln>
        </p:spPr>
      </p:cxnSp>
      <p:sp>
        <p:nvSpPr>
          <p:cNvPr id="82" name="Google Shape;82;p95"/>
          <p:cNvSpPr/>
          <p:nvPr/>
        </p:nvSpPr>
        <p:spPr>
          <a:xfrm>
            <a:off x="0" y="0"/>
            <a:ext cx="9144000" cy="1447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3" name="Google Shape;83;p95"/>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4" name="Google Shape;84;p95"/>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5" name="Google Shape;85;p95"/>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6" name="Google Shape;86;p95"/>
          <p:cNvSpPr/>
          <p:nvPr/>
        </p:nvSpPr>
        <p:spPr>
          <a:xfrm>
            <a:off x="152400" y="1371600"/>
            <a:ext cx="8833104"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87" name="Google Shape;87;p95"/>
          <p:cNvSpPr/>
          <p:nvPr/>
        </p:nvSpPr>
        <p:spPr>
          <a:xfrm>
            <a:off x="145923" y="6391656"/>
            <a:ext cx="8833104" cy="31089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8" name="Google Shape;88;p95"/>
          <p:cNvSpPr txBox="1">
            <a:spLocks noGrp="1"/>
          </p:cNvSpPr>
          <p:nvPr>
            <p:ph type="body" idx="1"/>
          </p:nvPr>
        </p:nvSpPr>
        <p:spPr>
          <a:xfrm>
            <a:off x="301752" y="1524000"/>
            <a:ext cx="4040188" cy="732974"/>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457200" lvl="0" indent="-228600" algn="l">
              <a:spcBef>
                <a:spcPts val="440"/>
              </a:spcBef>
              <a:spcAft>
                <a:spcPts val="0"/>
              </a:spcAft>
              <a:buSzPts val="1870"/>
              <a:buNone/>
              <a:defRPr sz="2200" b="1">
                <a:solidFill>
                  <a:srgbClr val="FFFFFF"/>
                </a:solidFill>
                <a:latin typeface="Calibri"/>
                <a:ea typeface="Calibri"/>
                <a:cs typeface="Calibri"/>
                <a:sym typeface="Calibri"/>
              </a:defRPr>
            </a:lvl1pPr>
            <a:lvl2pPr marL="914400" lvl="1" indent="-228600" algn="l">
              <a:spcBef>
                <a:spcPts val="400"/>
              </a:spcBef>
              <a:spcAft>
                <a:spcPts val="0"/>
              </a:spcAft>
              <a:buSzPts val="1400"/>
              <a:buNone/>
              <a:defRPr sz="2000" b="1">
                <a:solidFill>
                  <a:schemeClr val="lt1"/>
                </a:solidFill>
                <a:latin typeface="Calibri"/>
                <a:ea typeface="Calibri"/>
                <a:cs typeface="Calibri"/>
                <a:sym typeface="Calibri"/>
              </a:defRPr>
            </a:lvl2pPr>
            <a:lvl3pPr marL="1371600" lvl="2" indent="-228600" algn="l">
              <a:spcBef>
                <a:spcPts val="360"/>
              </a:spcBef>
              <a:spcAft>
                <a:spcPts val="0"/>
              </a:spcAft>
              <a:buSzPts val="1350"/>
              <a:buNone/>
              <a:defRPr sz="1800" b="1">
                <a:solidFill>
                  <a:schemeClr val="lt1"/>
                </a:solidFill>
                <a:latin typeface="Calibri"/>
                <a:ea typeface="Calibri"/>
                <a:cs typeface="Calibri"/>
                <a:sym typeface="Calibri"/>
              </a:defRPr>
            </a:lvl3pPr>
            <a:lvl4pPr marL="1828800" lvl="3" indent="-228600" algn="l">
              <a:spcBef>
                <a:spcPts val="320"/>
              </a:spcBef>
              <a:spcAft>
                <a:spcPts val="0"/>
              </a:spcAft>
              <a:buSzPts val="1120"/>
              <a:buNone/>
              <a:defRPr sz="1600" b="1">
                <a:solidFill>
                  <a:schemeClr val="lt1"/>
                </a:solidFill>
                <a:latin typeface="Calibri"/>
                <a:ea typeface="Calibri"/>
                <a:cs typeface="Calibri"/>
                <a:sym typeface="Calibri"/>
              </a:defRPr>
            </a:lvl4pPr>
            <a:lvl5pPr marL="2286000" lvl="4" indent="-228600" algn="l">
              <a:spcBef>
                <a:spcPts val="320"/>
              </a:spcBef>
              <a:spcAft>
                <a:spcPts val="0"/>
              </a:spcAft>
              <a:buSzPts val="1600"/>
              <a:buFont typeface="Calibri"/>
              <a:buNone/>
              <a:defRPr sz="1600" b="1">
                <a:solidFill>
                  <a:schemeClr val="lt1"/>
                </a:solidFill>
                <a:latin typeface="Calibri"/>
                <a:ea typeface="Calibri"/>
                <a:cs typeface="Calibri"/>
                <a:sym typeface="Calibri"/>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89" name="Google Shape;89;p95"/>
          <p:cNvSpPr txBox="1">
            <a:spLocks noGrp="1"/>
          </p:cNvSpPr>
          <p:nvPr>
            <p:ph type="body" idx="2"/>
          </p:nvPr>
        </p:nvSpPr>
        <p:spPr>
          <a:xfrm>
            <a:off x="4791330" y="1524000"/>
            <a:ext cx="4041775" cy="731520"/>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457200" lvl="0" indent="-228600" algn="l">
              <a:spcBef>
                <a:spcPts val="440"/>
              </a:spcBef>
              <a:spcAft>
                <a:spcPts val="0"/>
              </a:spcAft>
              <a:buSzPts val="1870"/>
              <a:buNone/>
              <a:defRPr sz="2200" b="1">
                <a:solidFill>
                  <a:schemeClr val="lt1"/>
                </a:solidFill>
                <a:latin typeface="Calibri"/>
                <a:ea typeface="Calibri"/>
                <a:cs typeface="Calibri"/>
                <a:sym typeface="Calibri"/>
              </a:defRPr>
            </a:lvl1pPr>
            <a:lvl2pPr marL="914400" lvl="1" indent="-228600" algn="l">
              <a:spcBef>
                <a:spcPts val="400"/>
              </a:spcBef>
              <a:spcAft>
                <a:spcPts val="0"/>
              </a:spcAft>
              <a:buSzPts val="1400"/>
              <a:buNone/>
              <a:defRPr sz="2000" b="1">
                <a:solidFill>
                  <a:schemeClr val="lt1"/>
                </a:solidFill>
                <a:latin typeface="Calibri"/>
                <a:ea typeface="Calibri"/>
                <a:cs typeface="Calibri"/>
                <a:sym typeface="Calibri"/>
              </a:defRPr>
            </a:lvl2pPr>
            <a:lvl3pPr marL="1371600" lvl="2" indent="-228600" algn="l">
              <a:spcBef>
                <a:spcPts val="360"/>
              </a:spcBef>
              <a:spcAft>
                <a:spcPts val="0"/>
              </a:spcAft>
              <a:buSzPts val="1350"/>
              <a:buNone/>
              <a:defRPr sz="1800" b="1">
                <a:solidFill>
                  <a:schemeClr val="lt1"/>
                </a:solidFill>
                <a:latin typeface="Calibri"/>
                <a:ea typeface="Calibri"/>
                <a:cs typeface="Calibri"/>
                <a:sym typeface="Calibri"/>
              </a:defRPr>
            </a:lvl3pPr>
            <a:lvl4pPr marL="1828800" lvl="3" indent="-228600" algn="l">
              <a:spcBef>
                <a:spcPts val="320"/>
              </a:spcBef>
              <a:spcAft>
                <a:spcPts val="0"/>
              </a:spcAft>
              <a:buSzPts val="1120"/>
              <a:buNone/>
              <a:defRPr sz="1600" b="1">
                <a:solidFill>
                  <a:schemeClr val="lt1"/>
                </a:solidFill>
                <a:latin typeface="Calibri"/>
                <a:ea typeface="Calibri"/>
                <a:cs typeface="Calibri"/>
                <a:sym typeface="Calibri"/>
              </a:defRPr>
            </a:lvl4pPr>
            <a:lvl5pPr marL="2286000" lvl="4" indent="-228600" algn="l">
              <a:spcBef>
                <a:spcPts val="320"/>
              </a:spcBef>
              <a:spcAft>
                <a:spcPts val="0"/>
              </a:spcAft>
              <a:buSzPts val="1600"/>
              <a:buFont typeface="Calibri"/>
              <a:buNone/>
              <a:defRPr sz="1600" b="1">
                <a:solidFill>
                  <a:schemeClr val="lt1"/>
                </a:solidFill>
                <a:latin typeface="Calibri"/>
                <a:ea typeface="Calibri"/>
                <a:cs typeface="Calibri"/>
                <a:sym typeface="Calibri"/>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90" name="Google Shape;90;p95"/>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5"/>
          <p:cNvSpPr txBox="1">
            <a:spLocks noGrp="1"/>
          </p:cNvSpPr>
          <p:nvPr>
            <p:ph type="ftr" idx="11"/>
          </p:nvPr>
        </p:nvSpPr>
        <p:spPr>
          <a:xfrm>
            <a:off x="304800" y="6409944"/>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92" name="Google Shape;92;p95"/>
          <p:cNvCxnSpPr/>
          <p:nvPr/>
        </p:nvCxnSpPr>
        <p:spPr>
          <a:xfrm>
            <a:off x="152400" y="1280160"/>
            <a:ext cx="8833104" cy="0"/>
          </a:xfrm>
          <a:prstGeom prst="straightConnector1">
            <a:avLst/>
          </a:prstGeom>
          <a:noFill/>
          <a:ln w="11425" cap="flat" cmpd="sng">
            <a:solidFill>
              <a:srgbClr val="7A9798"/>
            </a:solidFill>
            <a:prstDash val="dash"/>
            <a:round/>
            <a:headEnd type="none" w="sm" len="sm"/>
            <a:tailEnd type="none" w="sm" len="sm"/>
          </a:ln>
        </p:spPr>
      </p:cxnSp>
      <p:sp>
        <p:nvSpPr>
          <p:cNvPr id="93" name="Google Shape;93;p95"/>
          <p:cNvSpPr/>
          <p:nvPr/>
        </p:nvSpPr>
        <p:spPr>
          <a:xfrm>
            <a:off x="152400" y="155448"/>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4" name="Google Shape;94;p95"/>
          <p:cNvSpPr txBox="1">
            <a:spLocks noGrp="1"/>
          </p:cNvSpPr>
          <p:nvPr>
            <p:ph type="body" idx="3"/>
          </p:nvPr>
        </p:nvSpPr>
        <p:spPr>
          <a:xfrm>
            <a:off x="301752" y="2471383"/>
            <a:ext cx="4041648" cy="3818404"/>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95" name="Google Shape;95;p95"/>
          <p:cNvSpPr txBox="1">
            <a:spLocks noGrp="1"/>
          </p:cNvSpPr>
          <p:nvPr>
            <p:ph type="body" idx="4"/>
          </p:nvPr>
        </p:nvSpPr>
        <p:spPr>
          <a:xfrm>
            <a:off x="4800600" y="2471383"/>
            <a:ext cx="4038600" cy="3822192"/>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96" name="Google Shape;96;p95"/>
          <p:cNvSpPr/>
          <p:nvPr/>
        </p:nvSpPr>
        <p:spPr>
          <a:xfrm>
            <a:off x="4267200" y="956036"/>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97" name="Google Shape;97;p95"/>
          <p:cNvSpPr/>
          <p:nvPr/>
        </p:nvSpPr>
        <p:spPr>
          <a:xfrm>
            <a:off x="4361688" y="1050524"/>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98" name="Google Shape;98;p95"/>
          <p:cNvSpPr txBox="1">
            <a:spLocks noGrp="1"/>
          </p:cNvSpPr>
          <p:nvPr>
            <p:ph type="sldNum" idx="12"/>
          </p:nvPr>
        </p:nvSpPr>
        <p:spPr>
          <a:xfrm>
            <a:off x="4343400" y="1042416"/>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sz="1600">
                <a:solidFill>
                  <a:srgbClr val="7A9798"/>
                </a:solidFill>
                <a:latin typeface="Verdana"/>
                <a:ea typeface="Verdana"/>
                <a:cs typeface="Verdana"/>
                <a:sym typeface="Verdana"/>
              </a:defRPr>
            </a:lvl1pPr>
            <a:lvl2pPr marL="0" lvl="1" indent="0" algn="ctr">
              <a:spcBef>
                <a:spcPts val="0"/>
              </a:spcBef>
              <a:spcAft>
                <a:spcPts val="0"/>
              </a:spcAft>
              <a:buNone/>
              <a:defRPr sz="1600">
                <a:solidFill>
                  <a:srgbClr val="7A9798"/>
                </a:solidFill>
                <a:latin typeface="Verdana"/>
                <a:ea typeface="Verdana"/>
                <a:cs typeface="Verdana"/>
                <a:sym typeface="Verdana"/>
              </a:defRPr>
            </a:lvl2pPr>
            <a:lvl3pPr marL="0" lvl="2" indent="0" algn="ctr">
              <a:spcBef>
                <a:spcPts val="0"/>
              </a:spcBef>
              <a:spcAft>
                <a:spcPts val="0"/>
              </a:spcAft>
              <a:buNone/>
              <a:defRPr sz="1600">
                <a:solidFill>
                  <a:srgbClr val="7A9798"/>
                </a:solidFill>
                <a:latin typeface="Verdana"/>
                <a:ea typeface="Verdana"/>
                <a:cs typeface="Verdana"/>
                <a:sym typeface="Verdana"/>
              </a:defRPr>
            </a:lvl3pPr>
            <a:lvl4pPr marL="0" lvl="3" indent="0" algn="ctr">
              <a:spcBef>
                <a:spcPts val="0"/>
              </a:spcBef>
              <a:spcAft>
                <a:spcPts val="0"/>
              </a:spcAft>
              <a:buNone/>
              <a:defRPr sz="1600">
                <a:solidFill>
                  <a:srgbClr val="7A9798"/>
                </a:solidFill>
                <a:latin typeface="Verdana"/>
                <a:ea typeface="Verdana"/>
                <a:cs typeface="Verdana"/>
                <a:sym typeface="Verdana"/>
              </a:defRPr>
            </a:lvl4pPr>
            <a:lvl5pPr marL="0" lvl="4" indent="0" algn="ctr">
              <a:spcBef>
                <a:spcPts val="0"/>
              </a:spcBef>
              <a:spcAft>
                <a:spcPts val="0"/>
              </a:spcAft>
              <a:buNone/>
              <a:defRPr sz="1600">
                <a:solidFill>
                  <a:srgbClr val="7A9798"/>
                </a:solidFill>
                <a:latin typeface="Verdana"/>
                <a:ea typeface="Verdana"/>
                <a:cs typeface="Verdana"/>
                <a:sym typeface="Verdana"/>
              </a:defRPr>
            </a:lvl5pPr>
            <a:lvl6pPr marL="0" lvl="5" indent="0" algn="ctr">
              <a:spcBef>
                <a:spcPts val="0"/>
              </a:spcBef>
              <a:spcAft>
                <a:spcPts val="0"/>
              </a:spcAft>
              <a:buNone/>
              <a:defRPr sz="1600">
                <a:solidFill>
                  <a:srgbClr val="7A9798"/>
                </a:solidFill>
                <a:latin typeface="Verdana"/>
                <a:ea typeface="Verdana"/>
                <a:cs typeface="Verdana"/>
                <a:sym typeface="Verdana"/>
              </a:defRPr>
            </a:lvl6pPr>
            <a:lvl7pPr marL="0" lvl="6" indent="0" algn="ctr">
              <a:spcBef>
                <a:spcPts val="0"/>
              </a:spcBef>
              <a:spcAft>
                <a:spcPts val="0"/>
              </a:spcAft>
              <a:buNone/>
              <a:defRPr sz="1600">
                <a:solidFill>
                  <a:srgbClr val="7A9798"/>
                </a:solidFill>
                <a:latin typeface="Verdana"/>
                <a:ea typeface="Verdana"/>
                <a:cs typeface="Verdana"/>
                <a:sym typeface="Verdana"/>
              </a:defRPr>
            </a:lvl7pPr>
            <a:lvl8pPr marL="0" lvl="7" indent="0" algn="ctr">
              <a:spcBef>
                <a:spcPts val="0"/>
              </a:spcBef>
              <a:spcAft>
                <a:spcPts val="0"/>
              </a:spcAft>
              <a:buNone/>
              <a:defRPr sz="1600">
                <a:solidFill>
                  <a:srgbClr val="7A9798"/>
                </a:solidFill>
                <a:latin typeface="Verdana"/>
                <a:ea typeface="Verdana"/>
                <a:cs typeface="Verdana"/>
                <a:sym typeface="Verdana"/>
              </a:defRPr>
            </a:lvl8pPr>
            <a:lvl9pPr marL="0" lvl="8" indent="0" algn="ctr">
              <a:spcBef>
                <a:spcPts val="0"/>
              </a:spcBef>
              <a:spcAft>
                <a:spcPts val="0"/>
              </a:spcAft>
              <a:buNone/>
              <a:defRPr sz="1600">
                <a:solidFill>
                  <a:srgbClr val="7A979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cs-CZ"/>
              <a:t>‹#›</a:t>
            </a:fld>
            <a:endParaRPr/>
          </a:p>
        </p:txBody>
      </p:sp>
      <p:sp>
        <p:nvSpPr>
          <p:cNvPr id="99" name="Google Shape;99;p9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9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96"/>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96"/>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96"/>
          <p:cNvSpPr txBox="1">
            <a:spLocks noGrp="1"/>
          </p:cNvSpPr>
          <p:nvPr>
            <p:ph type="sldNum" idx="12"/>
          </p:nvPr>
        </p:nvSpPr>
        <p:spPr>
          <a:xfrm>
            <a:off x="4343400" y="1036020"/>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97"/>
          <p:cNvSpPr/>
          <p:nvPr/>
        </p:nvSpPr>
        <p:spPr>
          <a:xfrm>
            <a:off x="152400" y="152400"/>
            <a:ext cx="8833104" cy="304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7" name="Google Shape;107;p97"/>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8" name="Google Shape;108;p97"/>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9" name="Google Shape;109;p97"/>
          <p:cNvSpPr/>
          <p:nvPr/>
        </p:nvSpPr>
        <p:spPr>
          <a:xfrm>
            <a:off x="0" y="0"/>
            <a:ext cx="9144000" cy="11887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0" name="Google Shape;110;p97"/>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1" name="Google Shape;111;p97"/>
          <p:cNvSpPr/>
          <p:nvPr/>
        </p:nvSpPr>
        <p:spPr>
          <a:xfrm>
            <a:off x="152400" y="609600"/>
            <a:ext cx="2743200" cy="586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12" name="Google Shape;112;p97"/>
          <p:cNvSpPr txBox="1">
            <a:spLocks noGrp="1"/>
          </p:cNvSpPr>
          <p:nvPr>
            <p:ph type="title"/>
          </p:nvPr>
        </p:nvSpPr>
        <p:spPr>
          <a:xfrm>
            <a:off x="381000" y="914400"/>
            <a:ext cx="2362200" cy="990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200"/>
              <a:buFont typeface="Calibri"/>
              <a:buNone/>
              <a:defRPr sz="2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97"/>
          <p:cNvSpPr txBox="1">
            <a:spLocks noGrp="1"/>
          </p:cNvSpPr>
          <p:nvPr>
            <p:ph type="body" idx="1"/>
          </p:nvPr>
        </p:nvSpPr>
        <p:spPr>
          <a:xfrm>
            <a:off x="381000" y="1981200"/>
            <a:ext cx="2362200" cy="4144963"/>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360"/>
              <a:buNone/>
              <a:defRPr sz="1600">
                <a:solidFill>
                  <a:srgbClr val="FFFFFF"/>
                </a:solidFill>
              </a:defRPr>
            </a:lvl1pPr>
            <a:lvl2pPr marL="914400" lvl="1" indent="-228600" algn="l">
              <a:spcBef>
                <a:spcPts val="1000"/>
              </a:spcBef>
              <a:spcAft>
                <a:spcPts val="0"/>
              </a:spcAft>
              <a:buSzPts val="840"/>
              <a:buNone/>
              <a:defRPr sz="1200"/>
            </a:lvl2pPr>
            <a:lvl3pPr marL="1371600" lvl="2" indent="-228600" algn="l">
              <a:spcBef>
                <a:spcPts val="200"/>
              </a:spcBef>
              <a:spcAft>
                <a:spcPts val="0"/>
              </a:spcAft>
              <a:buSzPts val="7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Font typeface="Calibri"/>
              <a:buNone/>
              <a:defRPr sz="900"/>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14" name="Google Shape;114;p97"/>
          <p:cNvSpPr/>
          <p:nvPr/>
        </p:nvSpPr>
        <p:spPr>
          <a:xfrm>
            <a:off x="152400" y="152400"/>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cxnSp>
        <p:nvCxnSpPr>
          <p:cNvPr id="115" name="Google Shape;115;p97"/>
          <p:cNvCxnSpPr/>
          <p:nvPr/>
        </p:nvCxnSpPr>
        <p:spPr>
          <a:xfrm>
            <a:off x="152400" y="533400"/>
            <a:ext cx="8833104" cy="0"/>
          </a:xfrm>
          <a:prstGeom prst="straightConnector1">
            <a:avLst/>
          </a:prstGeom>
          <a:noFill/>
          <a:ln w="11425" cap="flat" cmpd="sng">
            <a:solidFill>
              <a:srgbClr val="7A9798"/>
            </a:solidFill>
            <a:prstDash val="dash"/>
            <a:round/>
            <a:headEnd type="none" w="sm" len="sm"/>
            <a:tailEnd type="none" w="sm" len="sm"/>
          </a:ln>
        </p:spPr>
      </p:cxnSp>
      <p:sp>
        <p:nvSpPr>
          <p:cNvPr id="116" name="Google Shape;116;p97"/>
          <p:cNvSpPr txBox="1">
            <a:spLocks noGrp="1"/>
          </p:cNvSpPr>
          <p:nvPr>
            <p:ph type="body" idx="2"/>
          </p:nvPr>
        </p:nvSpPr>
        <p:spPr>
          <a:xfrm>
            <a:off x="3124200" y="685800"/>
            <a:ext cx="5638800" cy="54102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17" name="Google Shape;117;p97"/>
          <p:cNvSpPr/>
          <p:nvPr/>
        </p:nvSpPr>
        <p:spPr>
          <a:xfrm>
            <a:off x="1295400" y="228600"/>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18" name="Google Shape;118;p97"/>
          <p:cNvSpPr/>
          <p:nvPr/>
        </p:nvSpPr>
        <p:spPr>
          <a:xfrm>
            <a:off x="1389888" y="323088"/>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19" name="Google Shape;119;p97"/>
          <p:cNvSpPr txBox="1">
            <a:spLocks noGrp="1"/>
          </p:cNvSpPr>
          <p:nvPr>
            <p:ph type="sldNum" idx="12"/>
          </p:nvPr>
        </p:nvSpPr>
        <p:spPr>
          <a:xfrm>
            <a:off x="1371600" y="312738"/>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sz="1600">
                <a:solidFill>
                  <a:srgbClr val="7A9798"/>
                </a:solidFill>
                <a:latin typeface="Verdana"/>
                <a:ea typeface="Verdana"/>
                <a:cs typeface="Verdana"/>
                <a:sym typeface="Verdana"/>
              </a:defRPr>
            </a:lvl1pPr>
            <a:lvl2pPr marL="0" lvl="1" indent="0" algn="ctr">
              <a:spcBef>
                <a:spcPts val="0"/>
              </a:spcBef>
              <a:spcAft>
                <a:spcPts val="0"/>
              </a:spcAft>
              <a:buNone/>
              <a:defRPr sz="1600">
                <a:solidFill>
                  <a:srgbClr val="7A9798"/>
                </a:solidFill>
                <a:latin typeface="Verdana"/>
                <a:ea typeface="Verdana"/>
                <a:cs typeface="Verdana"/>
                <a:sym typeface="Verdana"/>
              </a:defRPr>
            </a:lvl2pPr>
            <a:lvl3pPr marL="0" lvl="2" indent="0" algn="ctr">
              <a:spcBef>
                <a:spcPts val="0"/>
              </a:spcBef>
              <a:spcAft>
                <a:spcPts val="0"/>
              </a:spcAft>
              <a:buNone/>
              <a:defRPr sz="1600">
                <a:solidFill>
                  <a:srgbClr val="7A9798"/>
                </a:solidFill>
                <a:latin typeface="Verdana"/>
                <a:ea typeface="Verdana"/>
                <a:cs typeface="Verdana"/>
                <a:sym typeface="Verdana"/>
              </a:defRPr>
            </a:lvl3pPr>
            <a:lvl4pPr marL="0" lvl="3" indent="0" algn="ctr">
              <a:spcBef>
                <a:spcPts val="0"/>
              </a:spcBef>
              <a:spcAft>
                <a:spcPts val="0"/>
              </a:spcAft>
              <a:buNone/>
              <a:defRPr sz="1600">
                <a:solidFill>
                  <a:srgbClr val="7A9798"/>
                </a:solidFill>
                <a:latin typeface="Verdana"/>
                <a:ea typeface="Verdana"/>
                <a:cs typeface="Verdana"/>
                <a:sym typeface="Verdana"/>
              </a:defRPr>
            </a:lvl4pPr>
            <a:lvl5pPr marL="0" lvl="4" indent="0" algn="ctr">
              <a:spcBef>
                <a:spcPts val="0"/>
              </a:spcBef>
              <a:spcAft>
                <a:spcPts val="0"/>
              </a:spcAft>
              <a:buNone/>
              <a:defRPr sz="1600">
                <a:solidFill>
                  <a:srgbClr val="7A9798"/>
                </a:solidFill>
                <a:latin typeface="Verdana"/>
                <a:ea typeface="Verdana"/>
                <a:cs typeface="Verdana"/>
                <a:sym typeface="Verdana"/>
              </a:defRPr>
            </a:lvl5pPr>
            <a:lvl6pPr marL="0" lvl="5" indent="0" algn="ctr">
              <a:spcBef>
                <a:spcPts val="0"/>
              </a:spcBef>
              <a:spcAft>
                <a:spcPts val="0"/>
              </a:spcAft>
              <a:buNone/>
              <a:defRPr sz="1600">
                <a:solidFill>
                  <a:srgbClr val="7A9798"/>
                </a:solidFill>
                <a:latin typeface="Verdana"/>
                <a:ea typeface="Verdana"/>
                <a:cs typeface="Verdana"/>
                <a:sym typeface="Verdana"/>
              </a:defRPr>
            </a:lvl6pPr>
            <a:lvl7pPr marL="0" lvl="6" indent="0" algn="ctr">
              <a:spcBef>
                <a:spcPts val="0"/>
              </a:spcBef>
              <a:spcAft>
                <a:spcPts val="0"/>
              </a:spcAft>
              <a:buNone/>
              <a:defRPr sz="1600">
                <a:solidFill>
                  <a:srgbClr val="7A9798"/>
                </a:solidFill>
                <a:latin typeface="Verdana"/>
                <a:ea typeface="Verdana"/>
                <a:cs typeface="Verdana"/>
                <a:sym typeface="Verdana"/>
              </a:defRPr>
            </a:lvl7pPr>
            <a:lvl8pPr marL="0" lvl="7" indent="0" algn="ctr">
              <a:spcBef>
                <a:spcPts val="0"/>
              </a:spcBef>
              <a:spcAft>
                <a:spcPts val="0"/>
              </a:spcAft>
              <a:buNone/>
              <a:defRPr sz="1600">
                <a:solidFill>
                  <a:srgbClr val="7A9798"/>
                </a:solidFill>
                <a:latin typeface="Verdana"/>
                <a:ea typeface="Verdana"/>
                <a:cs typeface="Verdana"/>
                <a:sym typeface="Verdana"/>
              </a:defRPr>
            </a:lvl8pPr>
            <a:lvl9pPr marL="0" lvl="8" indent="0" algn="ctr">
              <a:spcBef>
                <a:spcPts val="0"/>
              </a:spcBef>
              <a:spcAft>
                <a:spcPts val="0"/>
              </a:spcAft>
              <a:buNone/>
              <a:defRPr sz="1600">
                <a:solidFill>
                  <a:srgbClr val="7A979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cs-CZ"/>
              <a:t>‹#›</a:t>
            </a:fld>
            <a:endParaRPr/>
          </a:p>
        </p:txBody>
      </p:sp>
      <p:sp>
        <p:nvSpPr>
          <p:cNvPr id="120" name="Google Shape;120;p97"/>
          <p:cNvSpPr/>
          <p:nvPr/>
        </p:nvSpPr>
        <p:spPr>
          <a:xfrm>
            <a:off x="149352" y="6388385"/>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1" name="Google Shape;121;p97"/>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97"/>
          <p:cNvSpPr txBox="1">
            <a:spLocks noGrp="1"/>
          </p:cNvSpPr>
          <p:nvPr>
            <p:ph type="ftr" idx="11"/>
          </p:nvPr>
        </p:nvSpPr>
        <p:spPr>
          <a:xfrm>
            <a:off x="301752" y="6410848"/>
            <a:ext cx="338328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3"/>
        <p:cNvGrpSpPr/>
        <p:nvPr/>
      </p:nvGrpSpPr>
      <p:grpSpPr>
        <a:xfrm>
          <a:off x="0" y="0"/>
          <a:ext cx="0" cy="0"/>
          <a:chOff x="0" y="0"/>
          <a:chExt cx="0" cy="0"/>
        </a:xfrm>
      </p:grpSpPr>
      <p:cxnSp>
        <p:nvCxnSpPr>
          <p:cNvPr id="124" name="Google Shape;124;p98"/>
          <p:cNvCxnSpPr/>
          <p:nvPr/>
        </p:nvCxnSpPr>
        <p:spPr>
          <a:xfrm>
            <a:off x="152400" y="533400"/>
            <a:ext cx="8833104" cy="0"/>
          </a:xfrm>
          <a:prstGeom prst="straightConnector1">
            <a:avLst/>
          </a:prstGeom>
          <a:noFill/>
          <a:ln w="11425" cap="flat" cmpd="sng">
            <a:solidFill>
              <a:srgbClr val="7A9798"/>
            </a:solidFill>
            <a:prstDash val="dash"/>
            <a:round/>
            <a:headEnd type="none" w="sm" len="sm"/>
            <a:tailEnd type="none" w="sm" len="sm"/>
          </a:ln>
        </p:spPr>
      </p:cxnSp>
      <p:sp>
        <p:nvSpPr>
          <p:cNvPr id="125" name="Google Shape;125;p98"/>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6" name="Google Shape;126;p98"/>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7" name="Google Shape;127;p98"/>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8" name="Google Shape;128;p98"/>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9" name="Google Shape;129;p98"/>
          <p:cNvSpPr/>
          <p:nvPr/>
        </p:nvSpPr>
        <p:spPr>
          <a:xfrm>
            <a:off x="152400" y="152400"/>
            <a:ext cx="8833104" cy="30175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30" name="Google Shape;130;p98"/>
          <p:cNvSpPr/>
          <p:nvPr/>
        </p:nvSpPr>
        <p:spPr>
          <a:xfrm>
            <a:off x="152400" y="609600"/>
            <a:ext cx="2743200" cy="586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31" name="Google Shape;131;p98"/>
          <p:cNvSpPr/>
          <p:nvPr/>
        </p:nvSpPr>
        <p:spPr>
          <a:xfrm>
            <a:off x="152400" y="155448"/>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32" name="Google Shape;132;p98"/>
          <p:cNvSpPr/>
          <p:nvPr/>
        </p:nvSpPr>
        <p:spPr>
          <a:xfrm>
            <a:off x="1295400" y="228600"/>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33" name="Google Shape;133;p98"/>
          <p:cNvSpPr/>
          <p:nvPr/>
        </p:nvSpPr>
        <p:spPr>
          <a:xfrm>
            <a:off x="1389888" y="323088"/>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34" name="Google Shape;134;p98"/>
          <p:cNvSpPr txBox="1">
            <a:spLocks noGrp="1"/>
          </p:cNvSpPr>
          <p:nvPr>
            <p:ph type="sldNum" idx="12"/>
          </p:nvPr>
        </p:nvSpPr>
        <p:spPr>
          <a:xfrm>
            <a:off x="1371600" y="312738"/>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cs-CZ"/>
              <a:t>‹#›</a:t>
            </a:fld>
            <a:endParaRPr/>
          </a:p>
        </p:txBody>
      </p:sp>
      <p:sp>
        <p:nvSpPr>
          <p:cNvPr id="135" name="Google Shape;135;p98"/>
          <p:cNvSpPr txBox="1">
            <a:spLocks noGrp="1"/>
          </p:cNvSpPr>
          <p:nvPr>
            <p:ph type="title"/>
          </p:nvPr>
        </p:nvSpPr>
        <p:spPr>
          <a:xfrm>
            <a:off x="3000375" y="5029200"/>
            <a:ext cx="5867400" cy="1219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2400"/>
              <a:buFont typeface="Calibri"/>
              <a:buNone/>
              <a:defRPr sz="24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98"/>
          <p:cNvSpPr>
            <a:spLocks noGrp="1"/>
          </p:cNvSpPr>
          <p:nvPr>
            <p:ph type="pic" idx="2"/>
          </p:nvPr>
        </p:nvSpPr>
        <p:spPr>
          <a:xfrm>
            <a:off x="3000375" y="609600"/>
            <a:ext cx="5867400" cy="4267200"/>
          </a:xfrm>
          <a:prstGeom prst="rect">
            <a:avLst/>
          </a:prstGeom>
          <a:noFill/>
          <a:ln>
            <a:noFill/>
          </a:ln>
        </p:spPr>
      </p:sp>
      <p:sp>
        <p:nvSpPr>
          <p:cNvPr id="137" name="Google Shape;137;p98"/>
          <p:cNvSpPr txBox="1">
            <a:spLocks noGrp="1"/>
          </p:cNvSpPr>
          <p:nvPr>
            <p:ph type="body" idx="1"/>
          </p:nvPr>
        </p:nvSpPr>
        <p:spPr>
          <a:xfrm>
            <a:off x="381000" y="990600"/>
            <a:ext cx="2438400" cy="52578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360"/>
              <a:buFont typeface="Calibri"/>
              <a:buNone/>
              <a:defRPr sz="1600">
                <a:solidFill>
                  <a:srgbClr val="FFFFFF"/>
                </a:solidFill>
              </a:defRPr>
            </a:lvl1pPr>
            <a:lvl2pPr marL="914400" lvl="1" indent="-281940" algn="l">
              <a:spcBef>
                <a:spcPts val="1000"/>
              </a:spcBef>
              <a:spcAft>
                <a:spcPts val="0"/>
              </a:spcAft>
              <a:buSzPts val="840"/>
              <a:buChar char="⚪"/>
              <a:defRPr sz="1200"/>
            </a:lvl2pPr>
            <a:lvl3pPr marL="1371600" lvl="2" indent="-276225" algn="l">
              <a:spcBef>
                <a:spcPts val="200"/>
              </a:spcBef>
              <a:spcAft>
                <a:spcPts val="0"/>
              </a:spcAft>
              <a:buSzPts val="750"/>
              <a:buChar char="⯍"/>
              <a:defRPr sz="1000"/>
            </a:lvl3pPr>
            <a:lvl4pPr marL="1828800" lvl="3" indent="-268605" algn="l">
              <a:spcBef>
                <a:spcPts val="180"/>
              </a:spcBef>
              <a:spcAft>
                <a:spcPts val="0"/>
              </a:spcAft>
              <a:buSzPts val="630"/>
              <a:buChar char="🞆"/>
              <a:defRPr sz="900"/>
            </a:lvl4pPr>
            <a:lvl5pPr marL="2286000" lvl="4" indent="-285750" algn="l">
              <a:spcBef>
                <a:spcPts val="180"/>
              </a:spcBef>
              <a:spcAft>
                <a:spcPts val="0"/>
              </a:spcAft>
              <a:buSzPts val="900"/>
              <a:buFont typeface="Calibri"/>
              <a:buChar char="•"/>
              <a:defRPr sz="900"/>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38" name="Google Shape;138;p98"/>
          <p:cNvSpPr/>
          <p:nvPr/>
        </p:nvSpPr>
        <p:spPr>
          <a:xfrm>
            <a:off x="149352" y="6388385"/>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39" name="Google Shape;139;p98"/>
          <p:cNvSpPr txBox="1">
            <a:spLocks noGrp="1"/>
          </p:cNvSpPr>
          <p:nvPr>
            <p:ph type="dt" idx="10"/>
          </p:nvPr>
        </p:nvSpPr>
        <p:spPr>
          <a:xfrm>
            <a:off x="5788152"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98"/>
          <p:cNvSpPr txBox="1">
            <a:spLocks noGrp="1"/>
          </p:cNvSpPr>
          <p:nvPr>
            <p:ph type="ftr" idx="11"/>
          </p:nvPr>
        </p:nvSpPr>
        <p:spPr>
          <a:xfrm>
            <a:off x="301752" y="6410848"/>
            <a:ext cx="3584448"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9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7A97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99"/>
          <p:cNvSpPr txBox="1">
            <a:spLocks noGrp="1"/>
          </p:cNvSpPr>
          <p:nvPr>
            <p:ph type="body" idx="1"/>
          </p:nvPr>
        </p:nvSpPr>
        <p:spPr>
          <a:xfrm rot="5400000">
            <a:off x="2269236" y="-443484"/>
            <a:ext cx="4599432" cy="85344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144" name="Google Shape;144;p99"/>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99"/>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99"/>
          <p:cNvSpPr txBox="1">
            <a:spLocks noGrp="1"/>
          </p:cNvSpPr>
          <p:nvPr>
            <p:ph type="sldNum" idx="12"/>
          </p:nvPr>
        </p:nvSpPr>
        <p:spPr>
          <a:xfrm>
            <a:off x="4343400" y="1040174"/>
            <a:ext cx="457200" cy="441325"/>
          </a:xfrm>
          <a:prstGeom prst="rect">
            <a:avLst/>
          </a:prstGeom>
          <a:noFill/>
          <a:ln>
            <a:noFill/>
          </a:ln>
        </p:spPr>
        <p:txBody>
          <a:bodyPr spcFirstLastPara="1" wrap="square" lIns="45700" tIns="45700" rIns="45700" bIns="45700" anchor="ctr" anchorCtr="0">
            <a:norm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184"/>
        </a:solidFill>
        <a:effectLst/>
      </p:bgPr>
    </p:bg>
    <p:spTree>
      <p:nvGrpSpPr>
        <p:cNvPr id="1" name="Shape 9"/>
        <p:cNvGrpSpPr/>
        <p:nvPr/>
      </p:nvGrpSpPr>
      <p:grpSpPr>
        <a:xfrm>
          <a:off x="0" y="0"/>
          <a:ext cx="0" cy="0"/>
          <a:chOff x="0" y="0"/>
          <a:chExt cx="0" cy="0"/>
        </a:xfrm>
      </p:grpSpPr>
      <p:sp>
        <p:nvSpPr>
          <p:cNvPr id="10" name="Google Shape;10;p89"/>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 name="Google Shape;11;p89"/>
          <p:cNvSpPr/>
          <p:nvPr/>
        </p:nvSpPr>
        <p:spPr>
          <a:xfrm>
            <a:off x="0" y="0"/>
            <a:ext cx="9144000" cy="1393371"/>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 name="Google Shape;12;p89"/>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3" name="Google Shape;13;p89"/>
          <p:cNvSpPr/>
          <p:nvPr/>
        </p:nvSpPr>
        <p:spPr>
          <a:xfrm>
            <a:off x="899160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4" name="Google Shape;14;p89"/>
          <p:cNvSpPr/>
          <p:nvPr/>
        </p:nvSpPr>
        <p:spPr>
          <a:xfrm>
            <a:off x="149352" y="6388385"/>
            <a:ext cx="8833104" cy="3095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5" name="Google Shape;15;p89"/>
          <p:cNvSpPr txBox="1">
            <a:spLocks noGrp="1"/>
          </p:cNvSpPr>
          <p:nvPr>
            <p:ph type="dt" idx="10"/>
          </p:nvPr>
        </p:nvSpPr>
        <p:spPr>
          <a:xfrm>
            <a:off x="5791200" y="6404984"/>
            <a:ext cx="3044952" cy="3657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400">
                <a:solidFill>
                  <a:srgbClr val="FFFFF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 name="Google Shape;16;p89"/>
          <p:cNvSpPr txBox="1">
            <a:spLocks noGrp="1"/>
          </p:cNvSpPr>
          <p:nvPr>
            <p:ph type="ftr" idx="11"/>
          </p:nvPr>
        </p:nvSpPr>
        <p:spPr>
          <a:xfrm>
            <a:off x="304800" y="6410848"/>
            <a:ext cx="3581400"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rgbClr val="FFFFF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7" name="Google Shape;17;p89"/>
          <p:cNvSpPr/>
          <p:nvPr/>
        </p:nvSpPr>
        <p:spPr>
          <a:xfrm>
            <a:off x="152400" y="155448"/>
            <a:ext cx="8833104" cy="6547104"/>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cxnSp>
        <p:nvCxnSpPr>
          <p:cNvPr id="18" name="Google Shape;18;p89"/>
          <p:cNvCxnSpPr/>
          <p:nvPr/>
        </p:nvCxnSpPr>
        <p:spPr>
          <a:xfrm>
            <a:off x="152400" y="1276743"/>
            <a:ext cx="8833104" cy="0"/>
          </a:xfrm>
          <a:prstGeom prst="straightConnector1">
            <a:avLst/>
          </a:prstGeom>
          <a:noFill/>
          <a:ln w="9525" cap="flat" cmpd="sng">
            <a:solidFill>
              <a:srgbClr val="7A9798"/>
            </a:solidFill>
            <a:prstDash val="dash"/>
            <a:round/>
            <a:headEnd type="none" w="sm" len="sm"/>
            <a:tailEnd type="none" w="sm" len="sm"/>
          </a:ln>
        </p:spPr>
      </p:cxnSp>
      <p:sp>
        <p:nvSpPr>
          <p:cNvPr id="19" name="Google Shape;19;p89"/>
          <p:cNvSpPr/>
          <p:nvPr/>
        </p:nvSpPr>
        <p:spPr>
          <a:xfrm>
            <a:off x="4267200" y="956036"/>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0" name="Google Shape;20;p89"/>
          <p:cNvSpPr/>
          <p:nvPr/>
        </p:nvSpPr>
        <p:spPr>
          <a:xfrm>
            <a:off x="4361688" y="1050524"/>
            <a:ext cx="420624" cy="420624"/>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1" name="Google Shape;21;p89"/>
          <p:cNvSpPr txBox="1">
            <a:spLocks noGrp="1"/>
          </p:cNvSpPr>
          <p:nvPr>
            <p:ph type="sldNum" idx="12"/>
          </p:nvPr>
        </p:nvSpPr>
        <p:spPr>
          <a:xfrm>
            <a:off x="4343400" y="1040174"/>
            <a:ext cx="457200" cy="441325"/>
          </a:xfrm>
          <a:prstGeom prst="rect">
            <a:avLst/>
          </a:prstGeom>
          <a:noFill/>
          <a:ln>
            <a:noFill/>
          </a:ln>
        </p:spPr>
        <p:txBody>
          <a:bodyPr spcFirstLastPara="1" wrap="square" lIns="45700" tIns="45700" rIns="45700" bIns="45700" anchor="ctr" anchorCtr="0">
            <a:normAutofit/>
          </a:bodyPr>
          <a:lstStyle>
            <a:lvl1pPr marL="0" marR="0" lvl="0" indent="0" algn="ctr" rtl="0">
              <a:spcBef>
                <a:spcPts val="0"/>
              </a:spcBef>
              <a:spcAft>
                <a:spcPts val="0"/>
              </a:spcAft>
              <a:buNone/>
              <a:defRPr sz="1600" b="0" u="none">
                <a:solidFill>
                  <a:srgbClr val="7A9798"/>
                </a:solidFill>
                <a:latin typeface="Verdana"/>
                <a:ea typeface="Verdana"/>
                <a:cs typeface="Verdana"/>
                <a:sym typeface="Verdana"/>
              </a:defRPr>
            </a:lvl1pPr>
            <a:lvl2pPr marL="0" marR="0" lvl="1" indent="0" algn="ctr" rtl="0">
              <a:spcBef>
                <a:spcPts val="0"/>
              </a:spcBef>
              <a:spcAft>
                <a:spcPts val="0"/>
              </a:spcAft>
              <a:buNone/>
              <a:defRPr sz="1600" b="0" u="none">
                <a:solidFill>
                  <a:srgbClr val="7A9798"/>
                </a:solidFill>
                <a:latin typeface="Verdana"/>
                <a:ea typeface="Verdana"/>
                <a:cs typeface="Verdana"/>
                <a:sym typeface="Verdana"/>
              </a:defRPr>
            </a:lvl2pPr>
            <a:lvl3pPr marL="0" marR="0" lvl="2" indent="0" algn="ctr" rtl="0">
              <a:spcBef>
                <a:spcPts val="0"/>
              </a:spcBef>
              <a:spcAft>
                <a:spcPts val="0"/>
              </a:spcAft>
              <a:buNone/>
              <a:defRPr sz="1600" b="0" u="none">
                <a:solidFill>
                  <a:srgbClr val="7A9798"/>
                </a:solidFill>
                <a:latin typeface="Verdana"/>
                <a:ea typeface="Verdana"/>
                <a:cs typeface="Verdana"/>
                <a:sym typeface="Verdana"/>
              </a:defRPr>
            </a:lvl3pPr>
            <a:lvl4pPr marL="0" marR="0" lvl="3" indent="0" algn="ctr" rtl="0">
              <a:spcBef>
                <a:spcPts val="0"/>
              </a:spcBef>
              <a:spcAft>
                <a:spcPts val="0"/>
              </a:spcAft>
              <a:buNone/>
              <a:defRPr sz="1600" b="0" u="none">
                <a:solidFill>
                  <a:srgbClr val="7A9798"/>
                </a:solidFill>
                <a:latin typeface="Verdana"/>
                <a:ea typeface="Verdana"/>
                <a:cs typeface="Verdana"/>
                <a:sym typeface="Verdana"/>
              </a:defRPr>
            </a:lvl4pPr>
            <a:lvl5pPr marL="0" marR="0" lvl="4" indent="0" algn="ctr" rtl="0">
              <a:spcBef>
                <a:spcPts val="0"/>
              </a:spcBef>
              <a:spcAft>
                <a:spcPts val="0"/>
              </a:spcAft>
              <a:buNone/>
              <a:defRPr sz="1600" b="0" u="none">
                <a:solidFill>
                  <a:srgbClr val="7A9798"/>
                </a:solidFill>
                <a:latin typeface="Verdana"/>
                <a:ea typeface="Verdana"/>
                <a:cs typeface="Verdana"/>
                <a:sym typeface="Verdana"/>
              </a:defRPr>
            </a:lvl5pPr>
            <a:lvl6pPr marL="0" marR="0" lvl="5" indent="0" algn="ctr" rtl="0">
              <a:spcBef>
                <a:spcPts val="0"/>
              </a:spcBef>
              <a:spcAft>
                <a:spcPts val="0"/>
              </a:spcAft>
              <a:buNone/>
              <a:defRPr sz="1600" b="0" u="none">
                <a:solidFill>
                  <a:srgbClr val="7A9798"/>
                </a:solidFill>
                <a:latin typeface="Verdana"/>
                <a:ea typeface="Verdana"/>
                <a:cs typeface="Verdana"/>
                <a:sym typeface="Verdana"/>
              </a:defRPr>
            </a:lvl6pPr>
            <a:lvl7pPr marL="0" marR="0" lvl="6" indent="0" algn="ctr" rtl="0">
              <a:spcBef>
                <a:spcPts val="0"/>
              </a:spcBef>
              <a:spcAft>
                <a:spcPts val="0"/>
              </a:spcAft>
              <a:buNone/>
              <a:defRPr sz="1600" b="0" u="none">
                <a:solidFill>
                  <a:srgbClr val="7A9798"/>
                </a:solidFill>
                <a:latin typeface="Verdana"/>
                <a:ea typeface="Verdana"/>
                <a:cs typeface="Verdana"/>
                <a:sym typeface="Verdana"/>
              </a:defRPr>
            </a:lvl7pPr>
            <a:lvl8pPr marL="0" marR="0" lvl="7" indent="0" algn="ctr" rtl="0">
              <a:spcBef>
                <a:spcPts val="0"/>
              </a:spcBef>
              <a:spcAft>
                <a:spcPts val="0"/>
              </a:spcAft>
              <a:buNone/>
              <a:defRPr sz="1600" b="0" u="none">
                <a:solidFill>
                  <a:srgbClr val="7A9798"/>
                </a:solidFill>
                <a:latin typeface="Verdana"/>
                <a:ea typeface="Verdana"/>
                <a:cs typeface="Verdana"/>
                <a:sym typeface="Verdana"/>
              </a:defRPr>
            </a:lvl8pPr>
            <a:lvl9pPr marL="0" marR="0" lvl="8" indent="0" algn="ctr" rtl="0">
              <a:spcBef>
                <a:spcPts val="0"/>
              </a:spcBef>
              <a:spcAft>
                <a:spcPts val="0"/>
              </a:spcAft>
              <a:buNone/>
              <a:defRPr sz="1600" b="0" u="none">
                <a:solidFill>
                  <a:srgbClr val="7A979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cs-CZ"/>
              <a:t>‹#›</a:t>
            </a:fld>
            <a:endParaRPr/>
          </a:p>
        </p:txBody>
      </p:sp>
      <p:sp>
        <p:nvSpPr>
          <p:cNvPr id="22" name="Google Shape;22;p8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Clr>
                <a:srgbClr val="7A9798"/>
              </a:buClr>
              <a:buSzPts val="3300"/>
              <a:buFont typeface="Calibri"/>
              <a:buNone/>
              <a:defRPr sz="3300" b="0" i="0" u="none" strike="noStrike" cap="none">
                <a:solidFill>
                  <a:srgbClr val="7A979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89"/>
          <p:cNvSpPr txBox="1">
            <a:spLocks noGrp="1"/>
          </p:cNvSpPr>
          <p:nvPr>
            <p:ph type="body" idx="1"/>
          </p:nvPr>
        </p:nvSpPr>
        <p:spPr>
          <a:xfrm>
            <a:off x="301752" y="1524000"/>
            <a:ext cx="8534400" cy="4599432"/>
          </a:xfrm>
          <a:prstGeom prst="rect">
            <a:avLst/>
          </a:prstGeom>
          <a:noFill/>
          <a:ln>
            <a:noFill/>
          </a:ln>
        </p:spPr>
        <p:txBody>
          <a:bodyPr spcFirstLastPara="1" wrap="square" lIns="91425" tIns="45700" rIns="91425" bIns="45700" anchor="t" anchorCtr="0">
            <a:normAutofit/>
          </a:bodyPr>
          <a:lstStyle>
            <a:lvl1pPr marL="457200" marR="0" lvl="0" indent="-374332" algn="l" rtl="0">
              <a:spcBef>
                <a:spcPts val="540"/>
              </a:spcBef>
              <a:spcAft>
                <a:spcPts val="0"/>
              </a:spcAft>
              <a:buClr>
                <a:schemeClr val="accent1"/>
              </a:buClr>
              <a:buSzPts val="2295"/>
              <a:buFont typeface="Noto Sans Symbols"/>
              <a:buChar char="⚫"/>
              <a:defRPr sz="2700" b="0" i="0" u="none" strike="noStrike" cap="none">
                <a:solidFill>
                  <a:schemeClr val="dk1"/>
                </a:solidFill>
                <a:latin typeface="Calibri"/>
                <a:ea typeface="Calibri"/>
                <a:cs typeface="Calibri"/>
                <a:sym typeface="Calibri"/>
              </a:defRPr>
            </a:lvl1pPr>
            <a:lvl2pPr marL="914400" marR="0" lvl="1" indent="-326390" algn="l" rtl="0">
              <a:spcBef>
                <a:spcPts val="440"/>
              </a:spcBef>
              <a:spcAft>
                <a:spcPts val="0"/>
              </a:spcAft>
              <a:buClr>
                <a:schemeClr val="accent2"/>
              </a:buClr>
              <a:buSzPts val="1540"/>
              <a:buFont typeface="Noto Sans Symbols"/>
              <a:buChar char="⚪"/>
              <a:defRPr sz="2200" b="0" i="0" u="none" strike="noStrike" cap="none">
                <a:solidFill>
                  <a:schemeClr val="dk2"/>
                </a:solidFill>
                <a:latin typeface="Calibri"/>
                <a:ea typeface="Calibri"/>
                <a:cs typeface="Calibri"/>
                <a:sym typeface="Calibri"/>
              </a:defRPr>
            </a:lvl2pPr>
            <a:lvl3pPr marL="1371600" marR="0" lvl="2"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spcBef>
                <a:spcPts val="400"/>
              </a:spcBef>
              <a:spcAft>
                <a:spcPts val="0"/>
              </a:spcAft>
              <a:buClr>
                <a:schemeClr val="accent4"/>
              </a:buClr>
              <a:buSzPts val="1400"/>
              <a:buFont typeface="Noto Sans Symbols"/>
              <a:buChar char="🞆"/>
              <a:defRPr sz="2000" b="0" i="0" u="none" strike="noStrike" cap="none">
                <a:solidFill>
                  <a:schemeClr val="dk2"/>
                </a:solidFill>
                <a:latin typeface="Calibri"/>
                <a:ea typeface="Calibri"/>
                <a:cs typeface="Calibri"/>
                <a:sym typeface="Calibri"/>
              </a:defRPr>
            </a:lvl4pPr>
            <a:lvl5pPr marL="2286000" marR="0" lvl="4" indent="-342900" algn="l" rtl="0">
              <a:spcBef>
                <a:spcPts val="360"/>
              </a:spcBef>
              <a:spcAft>
                <a:spcPts val="0"/>
              </a:spcAft>
              <a:buClr>
                <a:schemeClr val="accent5"/>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20039" algn="l" rtl="0">
              <a:spcBef>
                <a:spcPts val="360"/>
              </a:spcBef>
              <a:spcAft>
                <a:spcPts val="0"/>
              </a:spcAft>
              <a:buClr>
                <a:schemeClr val="accent6"/>
              </a:buClr>
              <a:buSzPts val="1440"/>
              <a:buFont typeface="Noto Sans Symbols"/>
              <a:buChar char="⚫"/>
              <a:defRPr sz="1800" b="0" i="0" u="none" strike="noStrike" cap="none">
                <a:solidFill>
                  <a:schemeClr val="dk1"/>
                </a:solidFill>
                <a:latin typeface="Calibri"/>
                <a:ea typeface="Calibri"/>
                <a:cs typeface="Calibri"/>
                <a:sym typeface="Calibri"/>
              </a:defRPr>
            </a:lvl6pPr>
            <a:lvl7pPr marL="3200400" marR="0" lvl="6" indent="-320039" algn="l" rtl="0">
              <a:spcBef>
                <a:spcPts val="320"/>
              </a:spcBef>
              <a:spcAft>
                <a:spcPts val="0"/>
              </a:spcAft>
              <a:buClr>
                <a:srgbClr val="B75640"/>
              </a:buClr>
              <a:buSzPts val="144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rgbClr val="7A6B62"/>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08609" algn="l" rtl="0">
              <a:spcBef>
                <a:spcPts val="280"/>
              </a:spcBef>
              <a:spcAft>
                <a:spcPts val="0"/>
              </a:spcAft>
              <a:buClr>
                <a:srgbClr val="B29D00"/>
              </a:buClr>
              <a:buSzPts val="1260"/>
              <a:buFont typeface="Calibri"/>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Přírodní sladidla</a:t>
            </a:r>
            <a:endParaRPr/>
          </a:p>
        </p:txBody>
      </p:sp>
      <p:sp>
        <p:nvSpPr>
          <p:cNvPr id="294" name="Google Shape;294;p19"/>
          <p:cNvSpPr txBox="1">
            <a:spLocks noGrp="1"/>
          </p:cNvSpPr>
          <p:nvPr>
            <p:ph type="body" idx="1"/>
          </p:nvPr>
        </p:nvSpPr>
        <p:spPr>
          <a:xfrm>
            <a:off x="640080" y="2207152"/>
            <a:ext cx="8396416" cy="295004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040"/>
              <a:buNone/>
            </a:pPr>
            <a:r>
              <a:rPr lang="cs-CZ" sz="2400">
                <a:solidFill>
                  <a:srgbClr val="546D79"/>
                </a:solidFill>
              </a:rPr>
              <a:t>= ve vodě rozpustné sladce chutnající látky na bázi přírodních sacharidů, stanovené dle vyhl.</a:t>
            </a:r>
            <a:endParaRPr/>
          </a:p>
          <a:p>
            <a:pPr marL="274320" lvl="0" indent="-274320" algn="l" rtl="0">
              <a:spcBef>
                <a:spcPts val="480"/>
              </a:spcBef>
              <a:spcAft>
                <a:spcPts val="0"/>
              </a:spcAft>
              <a:buSzPts val="2040"/>
              <a:buNone/>
            </a:pPr>
            <a:endParaRPr sz="2400">
              <a:solidFill>
                <a:srgbClr val="546D79"/>
              </a:solidFill>
            </a:endParaRPr>
          </a:p>
          <a:p>
            <a:pPr marL="274320" lvl="0" indent="-274320" algn="l" rtl="0">
              <a:spcBef>
                <a:spcPts val="480"/>
              </a:spcBef>
              <a:spcAft>
                <a:spcPts val="0"/>
              </a:spcAft>
              <a:buSzPts val="2040"/>
              <a:buNone/>
            </a:pPr>
            <a:r>
              <a:rPr lang="cs-CZ" sz="2400">
                <a:solidFill>
                  <a:srgbClr val="546D79"/>
                </a:solidFill>
              </a:rPr>
              <a:t>Nař. 1169/2011</a:t>
            </a:r>
            <a:endParaRPr/>
          </a:p>
          <a:p>
            <a:pPr marL="274320" lvl="0" indent="-274320" algn="l" rtl="0">
              <a:spcBef>
                <a:spcPts val="480"/>
              </a:spcBef>
              <a:spcAft>
                <a:spcPts val="0"/>
              </a:spcAft>
              <a:buSzPts val="2040"/>
              <a:buNone/>
            </a:pPr>
            <a:r>
              <a:rPr lang="cs-CZ" sz="2400">
                <a:solidFill>
                  <a:srgbClr val="546D79"/>
                </a:solidFill>
              </a:rPr>
              <a:t>Vyhl. 76/2003</a:t>
            </a:r>
            <a:endParaRPr/>
          </a:p>
          <a:p>
            <a:pPr marL="274320" lvl="0" indent="-274320" algn="l" rtl="0">
              <a:spcBef>
                <a:spcPts val="480"/>
              </a:spcBef>
              <a:spcAft>
                <a:spcPts val="0"/>
              </a:spcAft>
              <a:buSzPts val="2040"/>
              <a:buNone/>
            </a:pPr>
            <a:r>
              <a:rPr lang="cs-CZ" sz="2400">
                <a:solidFill>
                  <a:srgbClr val="546D79"/>
                </a:solidFill>
              </a:rPr>
              <a:t>Nař. 852/2004</a:t>
            </a:r>
            <a:endParaRPr/>
          </a:p>
          <a:p>
            <a:pPr marL="274320" lvl="0" indent="-274320" algn="l" rtl="0">
              <a:spcBef>
                <a:spcPts val="480"/>
              </a:spcBef>
              <a:spcAft>
                <a:spcPts val="0"/>
              </a:spcAft>
              <a:buSzPts val="2040"/>
              <a:buNone/>
            </a:pPr>
            <a:r>
              <a:rPr lang="cs-CZ" sz="2400">
                <a:solidFill>
                  <a:srgbClr val="546D79"/>
                </a:solidFill>
              </a:rPr>
              <a:t>Zákon 110/1997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1"/>
          <p:cNvSpPr txBox="1">
            <a:spLocks noGrp="1"/>
          </p:cNvSpPr>
          <p:nvPr>
            <p:ph type="body" idx="1"/>
          </p:nvPr>
        </p:nvSpPr>
        <p:spPr>
          <a:xfrm>
            <a:off x="780728" y="1916832"/>
            <a:ext cx="7319664" cy="3457856"/>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700"/>
              <a:buChar char="⚫"/>
            </a:pPr>
            <a:r>
              <a:rPr lang="cs-CZ" sz="2000" u="sng">
                <a:solidFill>
                  <a:srgbClr val="546D79"/>
                </a:solidFill>
              </a:rPr>
              <a:t>Název  potraviny</a:t>
            </a:r>
            <a:endParaRPr/>
          </a:p>
          <a:p>
            <a:pPr marL="274320" lvl="0" indent="-274320" algn="l" rtl="0">
              <a:spcBef>
                <a:spcPts val="400"/>
              </a:spcBef>
              <a:spcAft>
                <a:spcPts val="0"/>
              </a:spcAft>
              <a:buSzPts val="1700"/>
              <a:buChar char="⚫"/>
            </a:pPr>
            <a:r>
              <a:rPr lang="cs-CZ" sz="2000">
                <a:solidFill>
                  <a:srgbClr val="546D79"/>
                </a:solidFill>
              </a:rPr>
              <a:t>Seznam složek</a:t>
            </a:r>
            <a:endParaRPr/>
          </a:p>
          <a:p>
            <a:pPr marL="274320" lvl="0" indent="-274320" algn="l" rtl="0">
              <a:spcBef>
                <a:spcPts val="400"/>
              </a:spcBef>
              <a:spcAft>
                <a:spcPts val="0"/>
              </a:spcAft>
              <a:buSzPts val="1700"/>
              <a:buChar char="⚫"/>
            </a:pPr>
            <a:r>
              <a:rPr lang="cs-CZ" sz="2000">
                <a:solidFill>
                  <a:srgbClr val="546D79"/>
                </a:solidFill>
              </a:rPr>
              <a:t>Alergeny</a:t>
            </a:r>
            <a:endParaRPr/>
          </a:p>
          <a:p>
            <a:pPr marL="274320" lvl="0" indent="-274320" algn="l" rtl="0">
              <a:spcBef>
                <a:spcPts val="400"/>
              </a:spcBef>
              <a:spcAft>
                <a:spcPts val="0"/>
              </a:spcAft>
              <a:buSzPts val="1700"/>
              <a:buChar char="⚫"/>
            </a:pPr>
            <a:r>
              <a:rPr lang="cs-CZ" sz="2000">
                <a:solidFill>
                  <a:srgbClr val="546D79"/>
                </a:solidFill>
              </a:rPr>
              <a:t>Množství  určitých složek nebo skupin složek</a:t>
            </a:r>
            <a:endParaRPr/>
          </a:p>
          <a:p>
            <a:pPr marL="274320" lvl="0" indent="-274320" algn="l" rtl="0">
              <a:spcBef>
                <a:spcPts val="400"/>
              </a:spcBef>
              <a:spcAft>
                <a:spcPts val="0"/>
              </a:spcAft>
              <a:buSzPts val="1700"/>
              <a:buChar char="⚫"/>
            </a:pPr>
            <a:r>
              <a:rPr lang="cs-CZ" sz="2000" u="sng">
                <a:solidFill>
                  <a:srgbClr val="546D79"/>
                </a:solidFill>
              </a:rPr>
              <a:t>Čisté množství potraviny</a:t>
            </a:r>
            <a:endParaRPr/>
          </a:p>
          <a:p>
            <a:pPr marL="274320" lvl="0" indent="-274320" algn="l" rtl="0">
              <a:spcBef>
                <a:spcPts val="400"/>
              </a:spcBef>
              <a:spcAft>
                <a:spcPts val="0"/>
              </a:spcAft>
              <a:buSzPts val="1700"/>
              <a:buChar char="⚫"/>
            </a:pPr>
            <a:r>
              <a:rPr lang="cs-CZ" sz="2000">
                <a:solidFill>
                  <a:srgbClr val="546D79"/>
                </a:solidFill>
              </a:rPr>
              <a:t>Datum minimální trvanlivosti</a:t>
            </a:r>
            <a:endParaRPr/>
          </a:p>
          <a:p>
            <a:pPr marL="274320" lvl="0" indent="-274320" algn="l" rtl="0">
              <a:spcBef>
                <a:spcPts val="400"/>
              </a:spcBef>
              <a:spcAft>
                <a:spcPts val="0"/>
              </a:spcAft>
              <a:buSzPts val="1700"/>
              <a:buChar char="⚫"/>
            </a:pPr>
            <a:r>
              <a:rPr lang="cs-CZ" sz="2000">
                <a:solidFill>
                  <a:srgbClr val="546D79"/>
                </a:solidFill>
              </a:rPr>
              <a:t>Podmínky uchování nebo podmínky použití</a:t>
            </a:r>
            <a:endParaRPr/>
          </a:p>
          <a:p>
            <a:pPr marL="274320" lvl="0" indent="-274320" algn="l" rtl="0">
              <a:spcBef>
                <a:spcPts val="400"/>
              </a:spcBef>
              <a:spcAft>
                <a:spcPts val="0"/>
              </a:spcAft>
              <a:buSzPts val="1700"/>
              <a:buChar char="⚫"/>
            </a:pPr>
            <a:r>
              <a:rPr lang="cs-CZ" sz="2000">
                <a:solidFill>
                  <a:srgbClr val="546D79"/>
                </a:solidFill>
              </a:rPr>
              <a:t>Jméno PPP</a:t>
            </a:r>
            <a:endParaRPr/>
          </a:p>
          <a:p>
            <a:pPr marL="274320" lvl="0" indent="-274320" algn="l" rtl="0">
              <a:spcBef>
                <a:spcPts val="400"/>
              </a:spcBef>
              <a:spcAft>
                <a:spcPts val="0"/>
              </a:spcAft>
              <a:buSzPts val="1700"/>
              <a:buChar char="⚫"/>
            </a:pPr>
            <a:r>
              <a:rPr lang="cs-CZ" sz="2000">
                <a:solidFill>
                  <a:srgbClr val="546D79"/>
                </a:solidFill>
              </a:rPr>
              <a:t>Země  původu</a:t>
            </a:r>
            <a:endParaRPr/>
          </a:p>
          <a:p>
            <a:pPr marL="274320" lvl="0" indent="-274320" algn="l" rtl="0">
              <a:spcBef>
                <a:spcPts val="400"/>
              </a:spcBef>
              <a:spcAft>
                <a:spcPts val="0"/>
              </a:spcAft>
              <a:buSzPts val="1700"/>
              <a:buChar char="⚫"/>
            </a:pPr>
            <a:r>
              <a:rPr lang="cs-CZ" sz="2000">
                <a:solidFill>
                  <a:srgbClr val="546D79"/>
                </a:solidFill>
              </a:rPr>
              <a:t>Návod k použití</a:t>
            </a:r>
            <a:endParaRPr/>
          </a:p>
          <a:p>
            <a:pPr marL="274320" lvl="0" indent="-274320" algn="l" rtl="0">
              <a:spcBef>
                <a:spcPts val="480"/>
              </a:spcBef>
              <a:spcAft>
                <a:spcPts val="0"/>
              </a:spcAft>
              <a:buSzPts val="2040"/>
              <a:buChar char="⚫"/>
            </a:pPr>
            <a:r>
              <a:rPr lang="cs-CZ" sz="2400">
                <a:solidFill>
                  <a:srgbClr val="546D79"/>
                </a:solidFill>
              </a:rPr>
              <a:t>(Obsah alkoholu nad 1,2 %)</a:t>
            </a:r>
            <a:endParaRPr sz="2000">
              <a:solidFill>
                <a:srgbClr val="546D79"/>
              </a:solidFill>
            </a:endParaRPr>
          </a:p>
          <a:p>
            <a:pPr marL="274320" lvl="0" indent="-274320" algn="l" rtl="0">
              <a:spcBef>
                <a:spcPts val="400"/>
              </a:spcBef>
              <a:spcAft>
                <a:spcPts val="0"/>
              </a:spcAft>
              <a:buSzPts val="1700"/>
              <a:buChar char="⚫"/>
            </a:pPr>
            <a:r>
              <a:rPr lang="cs-CZ" sz="2000">
                <a:solidFill>
                  <a:srgbClr val="546D79"/>
                </a:solidFill>
              </a:rPr>
              <a:t>Výživové údaje</a:t>
            </a:r>
            <a:endParaRPr/>
          </a:p>
          <a:p>
            <a:pPr marL="274320" lvl="0" indent="-166370" algn="l" rtl="0">
              <a:spcBef>
                <a:spcPts val="400"/>
              </a:spcBef>
              <a:spcAft>
                <a:spcPts val="0"/>
              </a:spcAft>
              <a:buSzPts val="1700"/>
              <a:buNone/>
            </a:pPr>
            <a:endParaRPr sz="2000">
              <a:solidFill>
                <a:srgbClr val="546D79"/>
              </a:solidFill>
            </a:endParaRPr>
          </a:p>
          <a:p>
            <a:pPr marL="274320" lvl="0" indent="-166370" algn="l" rtl="0">
              <a:spcBef>
                <a:spcPts val="400"/>
              </a:spcBef>
              <a:spcAft>
                <a:spcPts val="0"/>
              </a:spcAft>
              <a:buSzPts val="1700"/>
              <a:buNone/>
            </a:pPr>
            <a:endParaRPr sz="2000">
              <a:solidFill>
                <a:srgbClr val="546D79"/>
              </a:solidFill>
            </a:endParaRPr>
          </a:p>
          <a:p>
            <a:pPr marL="274320" lvl="0" indent="-166370" algn="l" rtl="0">
              <a:spcBef>
                <a:spcPts val="400"/>
              </a:spcBef>
              <a:spcAft>
                <a:spcPts val="0"/>
              </a:spcAft>
              <a:buSzPts val="1700"/>
              <a:buNone/>
            </a:pPr>
            <a:endParaRPr sz="2000">
              <a:solidFill>
                <a:srgbClr val="546D79"/>
              </a:solidFill>
            </a:endParaRPr>
          </a:p>
        </p:txBody>
      </p:sp>
      <p:sp>
        <p:nvSpPr>
          <p:cNvPr id="368" name="Google Shape;368;p31"/>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CUKROVINKY- 1169/2011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2"/>
          <p:cNvSpPr txBox="1">
            <a:spLocks noGrp="1"/>
          </p:cNvSpPr>
          <p:nvPr>
            <p:ph type="body" idx="1"/>
          </p:nvPr>
        </p:nvSpPr>
        <p:spPr>
          <a:xfrm>
            <a:off x="395536" y="1484784"/>
            <a:ext cx="8532440" cy="6336704"/>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546D79"/>
                </a:solidFill>
              </a:rPr>
              <a:t>datum </a:t>
            </a:r>
            <a:r>
              <a:rPr lang="cs-CZ" b="1">
                <a:solidFill>
                  <a:srgbClr val="546D79"/>
                </a:solidFill>
              </a:rPr>
              <a:t>minimální trvanlivosti se nevyžaduje </a:t>
            </a:r>
            <a:r>
              <a:rPr lang="cs-CZ">
                <a:solidFill>
                  <a:srgbClr val="546D79"/>
                </a:solidFill>
              </a:rPr>
              <a:t>u cukrovinek sestávajících téměř výhradně z ochucených nebo přibarvených cukrů a žvýkaček</a:t>
            </a:r>
            <a:endParaRPr/>
          </a:p>
          <a:p>
            <a:pPr marL="274320" lvl="0" indent="-128587" algn="l" rtl="0">
              <a:spcBef>
                <a:spcPts val="540"/>
              </a:spcBef>
              <a:spcAft>
                <a:spcPts val="0"/>
              </a:spcAft>
              <a:buSzPts val="2295"/>
              <a:buNone/>
            </a:pPr>
            <a:endParaRPr>
              <a:solidFill>
                <a:srgbClr val="546D79"/>
              </a:solidFill>
            </a:endParaRPr>
          </a:p>
          <a:p>
            <a:pPr marL="274320" lvl="0" indent="-274320" algn="l" rtl="0">
              <a:spcBef>
                <a:spcPts val="540"/>
              </a:spcBef>
              <a:spcAft>
                <a:spcPts val="0"/>
              </a:spcAft>
              <a:buSzPts val="2295"/>
              <a:buChar char="⚫"/>
            </a:pPr>
            <a:r>
              <a:rPr lang="cs-CZ" b="1">
                <a:solidFill>
                  <a:srgbClr val="546D79"/>
                </a:solidFill>
              </a:rPr>
              <a:t>žvýkačky jsou osvobozeny od požadavku na označování výživových hodnot</a:t>
            </a:r>
            <a:endParaRPr/>
          </a:p>
          <a:p>
            <a:pPr marL="274320" lvl="0" indent="-274320" algn="l" rtl="0">
              <a:spcBef>
                <a:spcPts val="540"/>
              </a:spcBef>
              <a:spcAft>
                <a:spcPts val="0"/>
              </a:spcAft>
              <a:buSzPts val="2295"/>
              <a:buNone/>
            </a:pPr>
            <a:endParaRPr b="1">
              <a:solidFill>
                <a:srgbClr val="546D79"/>
              </a:solidFill>
            </a:endParaRPr>
          </a:p>
          <a:p>
            <a:pPr marL="274320" lvl="0" indent="-274320" algn="l" rtl="0">
              <a:spcBef>
                <a:spcPts val="540"/>
              </a:spcBef>
              <a:spcAft>
                <a:spcPts val="0"/>
              </a:spcAft>
              <a:buSzPts val="2295"/>
              <a:buChar char="⚫"/>
            </a:pPr>
            <a:r>
              <a:rPr lang="cs-CZ" b="1">
                <a:solidFill>
                  <a:srgbClr val="546D79"/>
                </a:solidFill>
              </a:rPr>
              <a:t> u potravin, jejichž trvanlivost byla prodloužena pomocí balicích plynů</a:t>
            </a:r>
            <a:r>
              <a:rPr lang="cs-CZ">
                <a:solidFill>
                  <a:srgbClr val="546D79"/>
                </a:solidFill>
              </a:rPr>
              <a:t> povolených podle nařízení (ES) č. 1333/2008 se uvede údaj </a:t>
            </a:r>
            <a:r>
              <a:rPr lang="cs-CZ" b="1">
                <a:solidFill>
                  <a:srgbClr val="546D79"/>
                </a:solidFill>
              </a:rPr>
              <a:t>"baleno v ochranné atmosféře"</a:t>
            </a:r>
            <a:endParaRPr>
              <a:solidFill>
                <a:srgbClr val="546D79"/>
              </a:solidFill>
            </a:endParaRPr>
          </a:p>
          <a:p>
            <a:pPr marL="274320" lvl="0" indent="-128587" algn="l" rtl="0">
              <a:spcBef>
                <a:spcPts val="540"/>
              </a:spcBef>
              <a:spcAft>
                <a:spcPts val="0"/>
              </a:spcAft>
              <a:buSzPts val="2295"/>
              <a:buNone/>
            </a:pPr>
            <a:endParaRPr>
              <a:solidFill>
                <a:srgbClr val="546D79"/>
              </a:solidFill>
            </a:endParaRPr>
          </a:p>
        </p:txBody>
      </p:sp>
      <p:sp>
        <p:nvSpPr>
          <p:cNvPr id="374" name="Google Shape;374;p32"/>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CUKROVINKY- 1169/2011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5"/>
          <p:cNvSpPr txBox="1">
            <a:spLocks noGrp="1"/>
          </p:cNvSpPr>
          <p:nvPr>
            <p:ph type="body" idx="1"/>
          </p:nvPr>
        </p:nvSpPr>
        <p:spPr>
          <a:xfrm>
            <a:off x="539552" y="1844824"/>
            <a:ext cx="8219256" cy="424847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700"/>
              <a:buChar char="⚫"/>
            </a:pPr>
            <a:r>
              <a:rPr lang="cs-CZ" sz="2000">
                <a:solidFill>
                  <a:srgbClr val="546D79"/>
                </a:solidFill>
              </a:rPr>
              <a:t>Potraviny obsahující sladidla se u názvu výrobku označí "</a:t>
            </a:r>
            <a:r>
              <a:rPr lang="cs-CZ" sz="2000" b="1">
                <a:solidFill>
                  <a:srgbClr val="546D79"/>
                </a:solidFill>
              </a:rPr>
              <a:t>se sladidlem</a:t>
            </a:r>
            <a:r>
              <a:rPr lang="cs-CZ" sz="2000">
                <a:solidFill>
                  <a:srgbClr val="546D79"/>
                </a:solidFill>
              </a:rPr>
              <a:t>„</a:t>
            </a:r>
            <a:endParaRPr/>
          </a:p>
          <a:p>
            <a:pPr marL="274320" lvl="0" indent="-166370" algn="l" rtl="0">
              <a:spcBef>
                <a:spcPts val="400"/>
              </a:spcBef>
              <a:spcAft>
                <a:spcPts val="0"/>
              </a:spcAft>
              <a:buSzPts val="1700"/>
              <a:buNone/>
            </a:pPr>
            <a:endParaRPr sz="2000">
              <a:solidFill>
                <a:srgbClr val="546D79"/>
              </a:solidFill>
            </a:endParaRPr>
          </a:p>
          <a:p>
            <a:pPr marL="274320" lvl="0" indent="-274320" algn="l" rtl="0">
              <a:spcBef>
                <a:spcPts val="400"/>
              </a:spcBef>
              <a:spcAft>
                <a:spcPts val="0"/>
              </a:spcAft>
              <a:buSzPts val="1700"/>
              <a:buChar char="⚫"/>
            </a:pPr>
            <a:r>
              <a:rPr lang="cs-CZ" sz="2000">
                <a:solidFill>
                  <a:srgbClr val="546D79"/>
                </a:solidFill>
              </a:rPr>
              <a:t>Potraviny obsahující přidaný cukr nebo cukry i sladidlo nebo sladidla povolená podle nařízení (ES) č. 1333/2008 se označí: "</a:t>
            </a:r>
            <a:r>
              <a:rPr lang="cs-CZ" sz="2000" b="1">
                <a:solidFill>
                  <a:srgbClr val="546D79"/>
                </a:solidFill>
              </a:rPr>
              <a:t>s cukrem (cukry) a sladidlem (sladidly)</a:t>
            </a:r>
            <a:r>
              <a:rPr lang="cs-CZ" sz="2000">
                <a:solidFill>
                  <a:srgbClr val="546D79"/>
                </a:solidFill>
              </a:rPr>
              <a:t>", tento údaj se připojí k názvu potraviny</a:t>
            </a:r>
            <a:endParaRPr/>
          </a:p>
          <a:p>
            <a:pPr marL="274320" lvl="0" indent="-166370" algn="l" rtl="0">
              <a:spcBef>
                <a:spcPts val="400"/>
              </a:spcBef>
              <a:spcAft>
                <a:spcPts val="0"/>
              </a:spcAft>
              <a:buSzPts val="1700"/>
              <a:buNone/>
            </a:pPr>
            <a:endParaRPr sz="2000">
              <a:solidFill>
                <a:srgbClr val="546D79"/>
              </a:solidFill>
            </a:endParaRPr>
          </a:p>
          <a:p>
            <a:pPr marL="274320" lvl="0" indent="-274320" algn="l" rtl="0">
              <a:spcBef>
                <a:spcPts val="400"/>
              </a:spcBef>
              <a:spcAft>
                <a:spcPts val="0"/>
              </a:spcAft>
              <a:buSzPts val="1700"/>
              <a:buChar char="⚫"/>
            </a:pPr>
            <a:r>
              <a:rPr lang="cs-CZ" sz="2000" b="1">
                <a:solidFill>
                  <a:srgbClr val="546D79"/>
                </a:solidFill>
              </a:rPr>
              <a:t> Potraviny obsahující aspartam</a:t>
            </a:r>
            <a:r>
              <a:rPr lang="cs-CZ" sz="2000">
                <a:solidFill>
                  <a:srgbClr val="546D79"/>
                </a:solidFill>
              </a:rPr>
              <a:t> nebo sůl aspartamu-acesulfanu, povolené podle nařízení (ES) č. 1333/2008 se označí: "</a:t>
            </a:r>
            <a:r>
              <a:rPr lang="cs-CZ" sz="2000" b="1">
                <a:solidFill>
                  <a:srgbClr val="546D79"/>
                </a:solidFill>
              </a:rPr>
              <a:t>obsahuje aspartam (zdroj fenylalaninu)</a:t>
            </a:r>
            <a:r>
              <a:rPr lang="cs-CZ" sz="2000">
                <a:solidFill>
                  <a:srgbClr val="546D79"/>
                </a:solidFill>
              </a:rPr>
              <a:t>" v případě, že jsou tyto látky uvedeny v seznamu </a:t>
            </a:r>
            <a:r>
              <a:rPr lang="cs-CZ" sz="2000" b="1">
                <a:solidFill>
                  <a:srgbClr val="546D79"/>
                </a:solidFill>
              </a:rPr>
              <a:t>složek pod svým číslem E</a:t>
            </a:r>
            <a:r>
              <a:rPr lang="cs-CZ" sz="2000">
                <a:solidFill>
                  <a:srgbClr val="546D79"/>
                </a:solidFill>
              </a:rPr>
              <a:t>; "</a:t>
            </a:r>
            <a:r>
              <a:rPr lang="cs-CZ" sz="2000" b="1">
                <a:solidFill>
                  <a:srgbClr val="546D79"/>
                </a:solidFill>
              </a:rPr>
              <a:t>obsahuje zdroje fenylalaninu" </a:t>
            </a:r>
            <a:r>
              <a:rPr lang="cs-CZ" sz="2000">
                <a:solidFill>
                  <a:srgbClr val="546D79"/>
                </a:solidFill>
              </a:rPr>
              <a:t>se uvede na etiketě v případě, že aspartam nebo sůl aspartamu-acesulfanujsou na seznamu složek uvedeny </a:t>
            </a:r>
            <a:r>
              <a:rPr lang="cs-CZ" sz="2000" b="1">
                <a:solidFill>
                  <a:srgbClr val="546D79"/>
                </a:solidFill>
              </a:rPr>
              <a:t>pod svým specifickým názvem</a:t>
            </a:r>
            <a:endParaRPr/>
          </a:p>
          <a:p>
            <a:pPr marL="274320" lvl="0" indent="-166370" algn="l" rtl="0">
              <a:spcBef>
                <a:spcPts val="400"/>
              </a:spcBef>
              <a:spcAft>
                <a:spcPts val="0"/>
              </a:spcAft>
              <a:buSzPts val="1700"/>
              <a:buNone/>
            </a:pPr>
            <a:endParaRPr sz="2000">
              <a:solidFill>
                <a:srgbClr val="546D79"/>
              </a:solidFill>
            </a:endParaRPr>
          </a:p>
        </p:txBody>
      </p:sp>
      <p:sp>
        <p:nvSpPr>
          <p:cNvPr id="393" name="Google Shape;393;p35"/>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CUKROVINKY- 1169/2011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4"/>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CUKROVINKY- 1169/2011</a:t>
            </a:r>
            <a:endParaRPr/>
          </a:p>
        </p:txBody>
      </p:sp>
      <p:pic>
        <p:nvPicPr>
          <p:cNvPr id="386" name="Google Shape;386;p34"/>
          <p:cNvPicPr preferRelativeResize="0"/>
          <p:nvPr/>
        </p:nvPicPr>
        <p:blipFill rotWithShape="1">
          <a:blip r:embed="rId3">
            <a:alphaModFix/>
          </a:blip>
          <a:srcRect l="12004" t="17145" r="19685" b="11417"/>
          <a:stretch/>
        </p:blipFill>
        <p:spPr>
          <a:xfrm>
            <a:off x="1259632" y="2060848"/>
            <a:ext cx="6120680" cy="3600400"/>
          </a:xfrm>
          <a:prstGeom prst="rect">
            <a:avLst/>
          </a:prstGeom>
          <a:noFill/>
          <a:ln>
            <a:noFill/>
          </a:ln>
        </p:spPr>
      </p:pic>
      <p:sp>
        <p:nvSpPr>
          <p:cNvPr id="387" name="Google Shape;387;p34"/>
          <p:cNvSpPr txBox="1"/>
          <p:nvPr/>
        </p:nvSpPr>
        <p:spPr>
          <a:xfrm>
            <a:off x="683568" y="1556792"/>
            <a:ext cx="79928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Verdana"/>
                <a:ea typeface="Verdana"/>
                <a:cs typeface="Verdana"/>
                <a:sym typeface="Verdana"/>
              </a:rPr>
              <a:t> N. 1333/2008 O POTRAVINÁŘSKÝCH PŘÍDATNÝCH LÁTKÁCH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10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6"/>
          <p:cNvSpPr txBox="1">
            <a:spLocks noGrp="1"/>
          </p:cNvSpPr>
          <p:nvPr>
            <p:ph type="body" idx="1"/>
          </p:nvPr>
        </p:nvSpPr>
        <p:spPr>
          <a:xfrm>
            <a:off x="395536" y="1628800"/>
            <a:ext cx="8352928" cy="4464496"/>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700"/>
              <a:buChar char="⚫"/>
            </a:pPr>
            <a:r>
              <a:rPr lang="cs-CZ" sz="2000">
                <a:solidFill>
                  <a:srgbClr val="595959"/>
                </a:solidFill>
              </a:rPr>
              <a:t>Potraviny obsahující </a:t>
            </a:r>
            <a:r>
              <a:rPr lang="cs-CZ" sz="2000" b="1">
                <a:solidFill>
                  <a:srgbClr val="595959"/>
                </a:solidFill>
              </a:rPr>
              <a:t>více než 10 % přidaných polyalkoholů</a:t>
            </a:r>
            <a:r>
              <a:rPr lang="cs-CZ" sz="2000">
                <a:solidFill>
                  <a:srgbClr val="595959"/>
                </a:solidFill>
              </a:rPr>
              <a:t> povolených podle nařízení (ES) č. 1333/2008 se označí slovy "</a:t>
            </a:r>
            <a:r>
              <a:rPr lang="cs-CZ" sz="2000" b="1">
                <a:solidFill>
                  <a:srgbClr val="595959"/>
                </a:solidFill>
              </a:rPr>
              <a:t>nadměrná konzumace může vyvolat projímavé účinky</a:t>
            </a:r>
            <a:r>
              <a:rPr lang="cs-CZ" sz="2000">
                <a:solidFill>
                  <a:srgbClr val="595959"/>
                </a:solidFill>
              </a:rPr>
              <a:t>"</a:t>
            </a:r>
            <a:endParaRPr/>
          </a:p>
          <a:p>
            <a:pPr marL="274320" lvl="0" indent="-274320" algn="l" rtl="0">
              <a:spcBef>
                <a:spcPts val="400"/>
              </a:spcBef>
              <a:spcAft>
                <a:spcPts val="0"/>
              </a:spcAft>
              <a:buSzPts val="1700"/>
              <a:buChar char="⚫"/>
            </a:pPr>
            <a:r>
              <a:rPr lang="cs-CZ" sz="2000">
                <a:solidFill>
                  <a:srgbClr val="595959"/>
                </a:solidFill>
              </a:rPr>
              <a:t>Cukrovinky nebo nápoje obsahující </a:t>
            </a:r>
            <a:r>
              <a:rPr lang="cs-CZ" sz="2000" b="1">
                <a:solidFill>
                  <a:srgbClr val="595959"/>
                </a:solidFill>
              </a:rPr>
              <a:t>glycyrrhizovou kyselinu nebo její amonnou sůl </a:t>
            </a:r>
            <a:r>
              <a:rPr lang="cs-CZ" sz="2000">
                <a:solidFill>
                  <a:srgbClr val="595959"/>
                </a:solidFill>
              </a:rPr>
              <a:t>v koncentraci 100 mg/kg nebo 10 mg/l nebo vyšší se označí údajem "</a:t>
            </a:r>
            <a:r>
              <a:rPr lang="cs-CZ" sz="2000" b="1">
                <a:solidFill>
                  <a:srgbClr val="595959"/>
                </a:solidFill>
              </a:rPr>
              <a:t>obsahuje lékořici</a:t>
            </a:r>
            <a:r>
              <a:rPr lang="cs-CZ" sz="2000">
                <a:solidFill>
                  <a:srgbClr val="595959"/>
                </a:solidFill>
              </a:rPr>
              <a:t>", který se připojí bezprostředně za seznam složek, pokud není výraz "lékořice" uveden v seznamu složek nebo v názvu dané potraviny. Není-li uveden seznam složek, připojí se tento údaj k názvu potraviny.</a:t>
            </a:r>
            <a:endParaRPr/>
          </a:p>
          <a:p>
            <a:pPr marL="274320" lvl="0" indent="-274320" algn="l" rtl="0">
              <a:spcBef>
                <a:spcPts val="400"/>
              </a:spcBef>
              <a:spcAft>
                <a:spcPts val="0"/>
              </a:spcAft>
              <a:buSzPts val="1700"/>
              <a:buChar char="⚫"/>
            </a:pPr>
            <a:r>
              <a:rPr lang="cs-CZ" sz="2000">
                <a:solidFill>
                  <a:srgbClr val="595959"/>
                </a:solidFill>
              </a:rPr>
              <a:t>Cukrovinky obsahující </a:t>
            </a:r>
            <a:r>
              <a:rPr lang="cs-CZ" sz="2000" b="1">
                <a:solidFill>
                  <a:srgbClr val="595959"/>
                </a:solidFill>
              </a:rPr>
              <a:t>glycyrrhizovou kyselinu nebo její amonnou sůl</a:t>
            </a:r>
            <a:r>
              <a:rPr lang="cs-CZ" sz="2000">
                <a:solidFill>
                  <a:srgbClr val="595959"/>
                </a:solidFill>
              </a:rPr>
              <a:t> v koncentraci 4 g/kg nebo vyšší se označí údajem "</a:t>
            </a:r>
            <a:r>
              <a:rPr lang="cs-CZ" sz="2000" b="1">
                <a:solidFill>
                  <a:srgbClr val="595959"/>
                </a:solidFill>
              </a:rPr>
              <a:t>obsahuje lékořici - osoby s vysokým krevním tlakem by se měly vyvarovat nadměrné spotřeby</a:t>
            </a:r>
            <a:r>
              <a:rPr lang="cs-CZ" sz="2000">
                <a:solidFill>
                  <a:srgbClr val="595959"/>
                </a:solidFill>
              </a:rPr>
              <a:t>" bezprostředně za seznam složek, příp. k názvu.</a:t>
            </a:r>
            <a:endParaRPr/>
          </a:p>
          <a:p>
            <a:pPr marL="274320" lvl="0" indent="-166370" algn="l" rtl="0">
              <a:spcBef>
                <a:spcPts val="400"/>
              </a:spcBef>
              <a:spcAft>
                <a:spcPts val="0"/>
              </a:spcAft>
              <a:buSzPts val="1700"/>
              <a:buNone/>
            </a:pPr>
            <a:endParaRPr sz="2000">
              <a:solidFill>
                <a:srgbClr val="595959"/>
              </a:solidFill>
            </a:endParaRPr>
          </a:p>
        </p:txBody>
      </p:sp>
      <p:sp>
        <p:nvSpPr>
          <p:cNvPr id="399" name="Google Shape;399;p36"/>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CUKROVINKY- 1169/2011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7"/>
          <p:cNvSpPr txBox="1">
            <a:spLocks noGrp="1"/>
          </p:cNvSpPr>
          <p:nvPr>
            <p:ph type="body" idx="1"/>
          </p:nvPr>
        </p:nvSpPr>
        <p:spPr>
          <a:xfrm>
            <a:off x="827584" y="2060848"/>
            <a:ext cx="7704856" cy="3197208"/>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595959"/>
                </a:solidFill>
              </a:rPr>
              <a:t>Šarže</a:t>
            </a:r>
            <a:endParaRPr/>
          </a:p>
        </p:txBody>
      </p:sp>
      <p:sp>
        <p:nvSpPr>
          <p:cNvPr id="405" name="Google Shape;405;p37"/>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CUKROVINKY- 110/1997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8"/>
          <p:cNvSpPr txBox="1">
            <a:spLocks noGrp="1"/>
          </p:cNvSpPr>
          <p:nvPr>
            <p:ph type="body" idx="1"/>
          </p:nvPr>
        </p:nvSpPr>
        <p:spPr>
          <a:xfrm>
            <a:off x="454152" y="2564904"/>
            <a:ext cx="8229600" cy="2415653"/>
          </a:xfrm>
          <a:prstGeom prst="rect">
            <a:avLst/>
          </a:prstGeom>
          <a:noFill/>
          <a:ln>
            <a:noFill/>
          </a:ln>
        </p:spPr>
        <p:txBody>
          <a:bodyPr spcFirstLastPara="1" wrap="square" lIns="91425" tIns="45700" rIns="91425" bIns="45700" anchor="t" anchorCtr="0">
            <a:normAutofit/>
          </a:bodyPr>
          <a:lstStyle/>
          <a:p>
            <a:pPr marL="457200" lvl="3" indent="-457200">
              <a:spcBef>
                <a:spcPts val="0"/>
              </a:spcBef>
              <a:buSzPts val="1960"/>
              <a:buFont typeface="Arial" panose="020B0604020202020204" pitchFamily="34" charset="0"/>
              <a:buChar char="•"/>
            </a:pPr>
            <a:r>
              <a:rPr lang="cs-CZ" sz="2800" dirty="0">
                <a:solidFill>
                  <a:srgbClr val="595959"/>
                </a:solidFill>
              </a:rPr>
              <a:t>cukrovinky se označí </a:t>
            </a:r>
            <a:r>
              <a:rPr lang="cs-CZ" sz="2800" b="1" dirty="0">
                <a:solidFill>
                  <a:srgbClr val="595959"/>
                </a:solidFill>
              </a:rPr>
              <a:t>názvem skupiny a podskupiny</a:t>
            </a:r>
          </a:p>
          <a:p>
            <a:pPr marL="914400" lvl="4" indent="-457200">
              <a:spcBef>
                <a:spcPts val="0"/>
              </a:spcBef>
              <a:buSzPts val="1960"/>
              <a:buFont typeface="Arial" panose="020B0604020202020204" pitchFamily="34" charset="0"/>
              <a:buChar char="•"/>
            </a:pPr>
            <a:r>
              <a:rPr lang="cs-CZ" sz="2600" dirty="0">
                <a:solidFill>
                  <a:srgbClr val="595959"/>
                </a:solidFill>
              </a:rPr>
              <a:t>pokud nelze: název se odvodí podle </a:t>
            </a:r>
            <a:r>
              <a:rPr lang="cs-CZ" sz="2600" b="1" dirty="0">
                <a:solidFill>
                  <a:srgbClr val="595959"/>
                </a:solidFill>
              </a:rPr>
              <a:t>základních surovin nebo technologií </a:t>
            </a:r>
            <a:r>
              <a:rPr lang="cs-CZ" sz="2600" dirty="0">
                <a:solidFill>
                  <a:srgbClr val="595959"/>
                </a:solidFill>
              </a:rPr>
              <a:t>použitých při výrobě </a:t>
            </a:r>
            <a:endParaRPr dirty="0"/>
          </a:p>
          <a:p>
            <a:pPr marL="356870" lvl="4" indent="0" algn="l" rtl="0">
              <a:spcBef>
                <a:spcPts val="560"/>
              </a:spcBef>
              <a:spcAft>
                <a:spcPts val="0"/>
              </a:spcAft>
              <a:buSzPts val="2800"/>
              <a:buFont typeface="Calibri"/>
              <a:buNone/>
            </a:pPr>
            <a:endParaRPr sz="2800" b="1" dirty="0">
              <a:solidFill>
                <a:srgbClr val="595959"/>
              </a:solidFill>
            </a:endParaRPr>
          </a:p>
          <a:p>
            <a:pPr marL="457200" lvl="3" indent="-457200">
              <a:spcBef>
                <a:spcPts val="560"/>
              </a:spcBef>
              <a:buSzPts val="1960"/>
              <a:buFont typeface="Arial" panose="020B0604020202020204" pitchFamily="34" charset="0"/>
              <a:buChar char="•"/>
            </a:pPr>
            <a:r>
              <a:rPr lang="cs-CZ" sz="2800" b="1" dirty="0">
                <a:solidFill>
                  <a:srgbClr val="595959"/>
                </a:solidFill>
              </a:rPr>
              <a:t>s „čokoládou“ ˃ 5%</a:t>
            </a:r>
            <a:endParaRPr sz="2800" dirty="0">
              <a:solidFill>
                <a:srgbClr val="595959"/>
              </a:solidFill>
            </a:endParaRPr>
          </a:p>
        </p:txBody>
      </p:sp>
      <p:sp>
        <p:nvSpPr>
          <p:cNvPr id="411" name="Google Shape;411;p38"/>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CUKROVINKY- 76/2003/2011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1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39"/>
          <p:cNvPicPr preferRelativeResize="0"/>
          <p:nvPr/>
        </p:nvPicPr>
        <p:blipFill rotWithShape="1">
          <a:blip r:embed="rId3">
            <a:alphaModFix/>
          </a:blip>
          <a:srcRect/>
          <a:stretch/>
        </p:blipFill>
        <p:spPr>
          <a:xfrm>
            <a:off x="2051720" y="476672"/>
            <a:ext cx="4968552" cy="60486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Karamely</a:t>
            </a:r>
            <a:endParaRPr/>
          </a:p>
        </p:txBody>
      </p:sp>
      <p:sp>
        <p:nvSpPr>
          <p:cNvPr id="427" name="Google Shape;427;p4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b="1">
                <a:solidFill>
                  <a:srgbClr val="3F3F3F"/>
                </a:solidFill>
              </a:rPr>
              <a:t>cukrovinky tvárlivé konzistence, do určité míry žvýkavé, s různou příchutí,</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2"/>
          <p:cNvSpPr txBox="1">
            <a:spLocks noGrp="1"/>
          </p:cNvSpPr>
          <p:nvPr>
            <p:ph type="title"/>
          </p:nvPr>
        </p:nvSpPr>
        <p:spPr>
          <a:xfrm>
            <a:off x="268896" y="260648"/>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Dražé</a:t>
            </a:r>
            <a:endParaRPr/>
          </a:p>
        </p:txBody>
      </p:sp>
      <p:sp>
        <p:nvSpPr>
          <p:cNvPr id="436" name="Google Shape;436;p42"/>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cukrovinky tužší až tvrdé konzistence s různými vložkami, s nábalem zejména cukru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500"/>
                                        <p:tgtEl>
                                          <p:spTgt spid="4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xEl>
                                              <p:pRg st="0" end="0"/>
                                            </p:txEl>
                                          </p:spTgt>
                                        </p:tgtEl>
                                        <p:attrNameLst>
                                          <p:attrName>style.visibility</p:attrName>
                                        </p:attrNameLst>
                                      </p:cBhvr>
                                      <p:to>
                                        <p:strVal val="visible"/>
                                      </p:to>
                                    </p:set>
                                    <p:animEffect transition="in" filter="fade">
                                      <p:cBhvr>
                                        <p:cTn id="12" dur="500"/>
                                        <p:tgtEl>
                                          <p:spTgt spid="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Přírodní sladidla-1169/2011</a:t>
            </a:r>
            <a:endParaRPr/>
          </a:p>
        </p:txBody>
      </p:sp>
      <p:sp>
        <p:nvSpPr>
          <p:cNvPr id="300" name="Google Shape;300;p20"/>
          <p:cNvSpPr txBox="1"/>
          <p:nvPr/>
        </p:nvSpPr>
        <p:spPr>
          <a:xfrm>
            <a:off x="1331640" y="1628800"/>
            <a:ext cx="6336704" cy="432048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700"/>
              <a:buFont typeface="Noto Sans Symbols"/>
              <a:buChar char="⚫"/>
            </a:pPr>
            <a:r>
              <a:rPr lang="cs-CZ" sz="2000" u="sng">
                <a:solidFill>
                  <a:srgbClr val="546D79"/>
                </a:solidFill>
                <a:latin typeface="Calibri"/>
                <a:ea typeface="Calibri"/>
                <a:cs typeface="Calibri"/>
                <a:sym typeface="Calibri"/>
              </a:rPr>
              <a:t>Název  potraviny</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(Seznam složek)</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(Alergeny)</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(Množství  určitých složek nebo skupin složek)</a:t>
            </a:r>
            <a:endParaRPr/>
          </a:p>
          <a:p>
            <a:pPr marL="274320" marR="0" lvl="0" indent="-274320" algn="l" rtl="0">
              <a:spcBef>
                <a:spcPts val="400"/>
              </a:spcBef>
              <a:spcAft>
                <a:spcPts val="0"/>
              </a:spcAft>
              <a:buClr>
                <a:schemeClr val="accent1"/>
              </a:buClr>
              <a:buSzPts val="1700"/>
              <a:buFont typeface="Noto Sans Symbols"/>
              <a:buChar char="⚫"/>
            </a:pPr>
            <a:r>
              <a:rPr lang="cs-CZ" sz="2000" u="sng">
                <a:solidFill>
                  <a:srgbClr val="546D79"/>
                </a:solidFill>
                <a:latin typeface="Calibri"/>
                <a:ea typeface="Calibri"/>
                <a:cs typeface="Calibri"/>
                <a:sym typeface="Calibri"/>
              </a:rPr>
              <a:t>Čisté množství potraviny</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(DMT), DP</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Podmínky uchování nebo podmínky použití</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Jméno PPP</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Země  původu</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(Návod k použití)</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(Obsah alkoholu nad 1,2 %)</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Výživové údaje</a:t>
            </a:r>
            <a:endParaRPr/>
          </a:p>
          <a:p>
            <a:pPr marL="274320" marR="0" lvl="0" indent="-166370" algn="l" rtl="0">
              <a:spcBef>
                <a:spcPts val="400"/>
              </a:spcBef>
              <a:spcAft>
                <a:spcPts val="0"/>
              </a:spcAft>
              <a:buClr>
                <a:schemeClr val="accent1"/>
              </a:buClr>
              <a:buSzPts val="1700"/>
              <a:buFont typeface="Noto Sans Symbols"/>
              <a:buNone/>
            </a:pPr>
            <a:endParaRPr sz="2000">
              <a:solidFill>
                <a:srgbClr val="546D79"/>
              </a:solidFill>
              <a:latin typeface="Calibri"/>
              <a:ea typeface="Calibri"/>
              <a:cs typeface="Calibri"/>
              <a:sym typeface="Calibri"/>
            </a:endParaRPr>
          </a:p>
          <a:p>
            <a:pPr marL="274320" marR="0" lvl="0" indent="-166370" algn="l" rtl="0">
              <a:spcBef>
                <a:spcPts val="400"/>
              </a:spcBef>
              <a:spcAft>
                <a:spcPts val="0"/>
              </a:spcAft>
              <a:buClr>
                <a:schemeClr val="accent1"/>
              </a:buClr>
              <a:buSzPts val="1700"/>
              <a:buFont typeface="Noto Sans Symbols"/>
              <a:buNone/>
            </a:pPr>
            <a:endParaRPr sz="2000">
              <a:solidFill>
                <a:srgbClr val="546D79"/>
              </a:solidFill>
              <a:latin typeface="Calibri"/>
              <a:ea typeface="Calibri"/>
              <a:cs typeface="Calibri"/>
              <a:sym typeface="Calibri"/>
            </a:endParaRPr>
          </a:p>
          <a:p>
            <a:pPr marL="274320" marR="0" lvl="0" indent="-166370" algn="l" rtl="0">
              <a:spcBef>
                <a:spcPts val="400"/>
              </a:spcBef>
              <a:spcAft>
                <a:spcPts val="0"/>
              </a:spcAft>
              <a:buClr>
                <a:schemeClr val="accent1"/>
              </a:buClr>
              <a:buSzPts val="1700"/>
              <a:buFont typeface="Noto Sans Symbols"/>
              <a:buNone/>
            </a:pPr>
            <a:endParaRPr sz="2000">
              <a:solidFill>
                <a:srgbClr val="546D79"/>
              </a:solidFill>
              <a:latin typeface="Calibri"/>
              <a:ea typeface="Calibri"/>
              <a:cs typeface="Calibri"/>
              <a:sym typeface="Calibri"/>
            </a:endParaRPr>
          </a:p>
          <a:p>
            <a:pPr marL="274320" marR="0" lvl="0" indent="-166370" algn="l" rtl="0">
              <a:spcBef>
                <a:spcPts val="400"/>
              </a:spcBef>
              <a:spcAft>
                <a:spcPts val="0"/>
              </a:spcAft>
              <a:buClr>
                <a:schemeClr val="accent1"/>
              </a:buClr>
              <a:buSzPts val="1700"/>
              <a:buFont typeface="Noto Sans Symbols"/>
              <a:buNone/>
            </a:pPr>
            <a:endParaRPr sz="2000">
              <a:solidFill>
                <a:srgbClr val="546D7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3"/>
          <p:cNvSpPr txBox="1">
            <a:spLocks noGrp="1"/>
          </p:cNvSpPr>
          <p:nvPr>
            <p:ph type="title"/>
          </p:nvPr>
        </p:nvSpPr>
        <p:spPr>
          <a:xfrm>
            <a:off x="1939166" y="260648"/>
            <a:ext cx="5265668" cy="703497"/>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Želé</a:t>
            </a:r>
            <a:endParaRPr/>
          </a:p>
        </p:txBody>
      </p:sp>
      <p:sp>
        <p:nvSpPr>
          <p:cNvPr id="445" name="Google Shape;445;p43"/>
          <p:cNvSpPr txBox="1">
            <a:spLocks noGrp="1"/>
          </p:cNvSpPr>
          <p:nvPr>
            <p:ph type="body" idx="1"/>
          </p:nvPr>
        </p:nvSpPr>
        <p:spPr>
          <a:xfrm>
            <a:off x="685728" y="1401146"/>
            <a:ext cx="8229600" cy="109175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cs-CZ" sz="2400">
                <a:solidFill>
                  <a:srgbClr val="546D79"/>
                </a:solidFill>
              </a:rPr>
              <a:t>cukrovinky s konzistencí gelu vzniklou přídavkem želírujících látek, zejména pektinu, agaru, škrobu nebo želatiny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a:solidFill>
                  <a:srgbClr val="C00000"/>
                </a:solidFill>
              </a:rPr>
              <a:t>Marcipán</a:t>
            </a:r>
            <a:endParaRPr/>
          </a:p>
        </p:txBody>
      </p:sp>
      <p:sp>
        <p:nvSpPr>
          <p:cNvPr id="454" name="Google Shape;454;p44"/>
          <p:cNvSpPr txBox="1">
            <a:spLocks noGrp="1"/>
          </p:cNvSpPr>
          <p:nvPr>
            <p:ph type="body" idx="1"/>
          </p:nvPr>
        </p:nvSpPr>
        <p:spPr>
          <a:xfrm>
            <a:off x="297496" y="1556792"/>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cukrovinky polotuhé konzistence, různých tvarů vyrobené z </a:t>
            </a:r>
            <a:r>
              <a:rPr lang="cs-CZ" b="1">
                <a:solidFill>
                  <a:srgbClr val="3F3F3F"/>
                </a:solidFill>
              </a:rPr>
              <a:t>nejméně</a:t>
            </a:r>
            <a:r>
              <a:rPr lang="cs-CZ">
                <a:solidFill>
                  <a:srgbClr val="3F3F3F"/>
                </a:solidFill>
              </a:rPr>
              <a:t> </a:t>
            </a:r>
            <a:r>
              <a:rPr lang="cs-CZ" b="1">
                <a:solidFill>
                  <a:srgbClr val="3F3F3F"/>
                </a:solidFill>
              </a:rPr>
              <a:t>1 dílu surové marcipánové hmoty</a:t>
            </a:r>
            <a:r>
              <a:rPr lang="cs-CZ">
                <a:solidFill>
                  <a:srgbClr val="3F3F3F"/>
                </a:solidFill>
              </a:rPr>
              <a:t> (sestávající nejméně z 50 % loupaných mandlí a nejvýše 50 % cukru) </a:t>
            </a:r>
            <a:r>
              <a:rPr lang="cs-CZ" b="1">
                <a:solidFill>
                  <a:srgbClr val="3F3F3F"/>
                </a:solidFill>
              </a:rPr>
              <a:t>a nejvýše 1 dílu cukrové moučky</a:t>
            </a:r>
            <a:r>
              <a:rPr lang="cs-CZ">
                <a:solidFill>
                  <a:srgbClr val="3F3F3F"/>
                </a:solidFill>
              </a:rPr>
              <a:t>, popřípadě přibarvené, upravené na povrchu sypáním, zdobením či polevou,</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6"/>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Rahat, chalva, turecký med</a:t>
            </a:r>
            <a:endParaRPr/>
          </a:p>
        </p:txBody>
      </p:sp>
      <p:sp>
        <p:nvSpPr>
          <p:cNvPr id="467" name="Google Shape;467;p46"/>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b="1">
                <a:solidFill>
                  <a:srgbClr val="3F3F3F"/>
                </a:solidFill>
              </a:rPr>
              <a:t>rahat</a:t>
            </a:r>
            <a:r>
              <a:rPr lang="cs-CZ">
                <a:solidFill>
                  <a:srgbClr val="3F3F3F"/>
                </a:solidFill>
              </a:rPr>
              <a:t> – škrobové želé různých tvarů obalených směsí práškového cukru a škrobu,</a:t>
            </a:r>
            <a:endParaRPr/>
          </a:p>
          <a:p>
            <a:pPr marL="274320" lvl="0" indent="-274320" algn="l" rtl="0">
              <a:spcBef>
                <a:spcPts val="540"/>
              </a:spcBef>
              <a:spcAft>
                <a:spcPts val="0"/>
              </a:spcAft>
              <a:buSzPts val="2295"/>
              <a:buChar char="⚫"/>
            </a:pPr>
            <a:r>
              <a:rPr lang="cs-CZ" b="1">
                <a:solidFill>
                  <a:srgbClr val="3F3F3F"/>
                </a:solidFill>
              </a:rPr>
              <a:t>turecký med </a:t>
            </a:r>
            <a:r>
              <a:rPr lang="cs-CZ">
                <a:solidFill>
                  <a:srgbClr val="3F3F3F"/>
                </a:solidFill>
              </a:rPr>
              <a:t>– šlehaný cukrosirupový roztok s bílkem, popřípadě s přídavkem suchých skořápkových plodů,</a:t>
            </a:r>
            <a:endParaRPr/>
          </a:p>
          <a:p>
            <a:pPr marL="274320" lvl="0" indent="-274320" algn="l" rtl="0">
              <a:spcBef>
                <a:spcPts val="540"/>
              </a:spcBef>
              <a:spcAft>
                <a:spcPts val="0"/>
              </a:spcAft>
              <a:buSzPts val="2295"/>
              <a:buChar char="⚫"/>
            </a:pPr>
            <a:r>
              <a:rPr lang="cs-CZ" b="1">
                <a:solidFill>
                  <a:srgbClr val="3F3F3F"/>
                </a:solidFill>
              </a:rPr>
              <a:t>chalva</a:t>
            </a:r>
            <a:r>
              <a:rPr lang="cs-CZ">
                <a:solidFill>
                  <a:srgbClr val="3F3F3F"/>
                </a:solidFill>
              </a:rPr>
              <a:t> – šlehaná kandytová hmota s pěnotvornou látkou pastovité konzistence, popřípadě s přídavkem suchých skořápkových plodů a tuku,</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8"/>
          <p:cNvSpPr txBox="1">
            <a:spLocks noGrp="1"/>
          </p:cNvSpPr>
          <p:nvPr>
            <p:ph type="title"/>
          </p:nvPr>
        </p:nvSpPr>
        <p:spPr>
          <a:xfrm>
            <a:off x="271272" y="260648"/>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Lékořicové cukrovinky</a:t>
            </a:r>
            <a:endParaRPr/>
          </a:p>
        </p:txBody>
      </p:sp>
      <p:sp>
        <p:nvSpPr>
          <p:cNvPr id="480" name="Google Shape;480;p48"/>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cukrovinky ze směsi cukru, glukózového sirupu a mouky, popřípadě dalších surovin, jejichž </a:t>
            </a:r>
            <a:r>
              <a:rPr lang="cs-CZ" b="1">
                <a:solidFill>
                  <a:srgbClr val="3F3F3F"/>
                </a:solidFill>
              </a:rPr>
              <a:t>charakteristickou složku tvoří výtažek z lékořice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0">
                                            <p:txEl>
                                              <p:pRg st="0" end="0"/>
                                            </p:txEl>
                                          </p:spTgt>
                                        </p:tgtEl>
                                        <p:attrNameLst>
                                          <p:attrName>style.visibility</p:attrName>
                                        </p:attrNameLst>
                                      </p:cBhvr>
                                      <p:to>
                                        <p:strVal val="visible"/>
                                      </p:to>
                                    </p:set>
                                    <p:animEffect transition="in" filter="fade">
                                      <p:cBhvr>
                                        <p:cTn id="12" dur="500"/>
                                        <p:tgtEl>
                                          <p:spTgt spid="4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Fondánové cukrovinky</a:t>
            </a:r>
            <a:endParaRPr/>
          </a:p>
        </p:txBody>
      </p:sp>
      <p:sp>
        <p:nvSpPr>
          <p:cNvPr id="489" name="Google Shape;489;p49"/>
          <p:cNvSpPr txBox="1">
            <a:spLocks noGrp="1"/>
          </p:cNvSpPr>
          <p:nvPr>
            <p:ph type="body" idx="1"/>
          </p:nvPr>
        </p:nvSpPr>
        <p:spPr>
          <a:xfrm>
            <a:off x="302591" y="2132856"/>
            <a:ext cx="4431809" cy="19019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380"/>
              <a:buChar char="⚫"/>
            </a:pPr>
            <a:r>
              <a:rPr lang="cs-CZ" sz="2800">
                <a:solidFill>
                  <a:srgbClr val="3F3F3F"/>
                </a:solidFill>
              </a:rPr>
              <a:t>cukrovinky polotuhé až tuhé konzistence z cukerné hmoty, popřípadě s přídavkem dalších látek s jemnou krystalickou strukturou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89">
                                            <p:txEl>
                                              <p:pRg st="0" end="0"/>
                                            </p:txEl>
                                          </p:spTgt>
                                        </p:tgtEl>
                                        <p:attrNameLst>
                                          <p:attrName>style.visibility</p:attrName>
                                        </p:attrNameLst>
                                      </p:cBhvr>
                                      <p:to>
                                        <p:strVal val="visible"/>
                                      </p:to>
                                    </p:set>
                                    <p:anim calcmode="lin" valueType="num">
                                      <p:cBhvr additive="base">
                                        <p:cTn id="11" dur="500"/>
                                        <p:tgtEl>
                                          <p:spTgt spid="48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Komprimáty</a:t>
            </a:r>
            <a:endParaRPr/>
          </a:p>
        </p:txBody>
      </p:sp>
      <p:sp>
        <p:nvSpPr>
          <p:cNvPr id="496" name="Google Shape;496;p50"/>
          <p:cNvSpPr txBox="1">
            <a:spLocks noGrp="1"/>
          </p:cNvSpPr>
          <p:nvPr>
            <p:ph type="body" idx="1"/>
          </p:nvPr>
        </p:nvSpPr>
        <p:spPr>
          <a:xfrm>
            <a:off x="301752" y="1628800"/>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cukrovinky vyráběné lisováním ochucených a obarvených práškovitých směsí, zejména ve tvaru čoček nebo tablet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 calcmode="lin" valueType="num">
                                      <p:cBhvr additive="base">
                                        <p:cTn id="7" dur="500"/>
                                        <p:tgtEl>
                                          <p:spTgt spid="4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6">
                                            <p:txEl>
                                              <p:pRg st="0" end="0"/>
                                            </p:txEl>
                                          </p:spTgt>
                                        </p:tgtEl>
                                        <p:attrNameLst>
                                          <p:attrName>style.visibility</p:attrName>
                                        </p:attrNameLst>
                                      </p:cBhvr>
                                      <p:to>
                                        <p:strVal val="visible"/>
                                      </p:to>
                                    </p:set>
                                    <p:animEffect transition="in" filter="fade">
                                      <p:cBhvr>
                                        <p:cTn id="12" dur="1000"/>
                                        <p:tgtEl>
                                          <p:spTgt spid="4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1"/>
          <p:cNvSpPr txBox="1">
            <a:spLocks noGrp="1"/>
          </p:cNvSpPr>
          <p:nvPr>
            <p:ph type="title"/>
          </p:nvPr>
        </p:nvSpPr>
        <p:spPr>
          <a:xfrm>
            <a:off x="277530" y="260648"/>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Žvýkačky</a:t>
            </a:r>
            <a:endParaRPr/>
          </a:p>
        </p:txBody>
      </p:sp>
      <p:sp>
        <p:nvSpPr>
          <p:cNvPr id="507" name="Google Shape;507;p5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cukrovinky výrazně gumovité až tažné konzistence s různými příchutěmi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 calcmode="lin" valueType="num">
                                      <p:cBhvr additive="base">
                                        <p:cTn id="7" dur="500"/>
                                        <p:tgtEl>
                                          <p:spTgt spid="5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7">
                                            <p:txEl>
                                              <p:pRg st="0" end="0"/>
                                            </p:txEl>
                                          </p:spTgt>
                                        </p:tgtEl>
                                        <p:attrNameLst>
                                          <p:attrName>style.visibility</p:attrName>
                                        </p:attrNameLst>
                                      </p:cBhvr>
                                      <p:to>
                                        <p:strVal val="visible"/>
                                      </p:to>
                                    </p:set>
                                    <p:animEffect transition="in" filter="fade">
                                      <p:cBhvr>
                                        <p:cTn id="12" dur="500"/>
                                        <p:tgtEl>
                                          <p:spTgt spid="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body" idx="1"/>
          </p:nvPr>
        </p:nvSpPr>
        <p:spPr>
          <a:xfrm>
            <a:off x="467544" y="1484784"/>
            <a:ext cx="822960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cukrovinky neplněné, z kandytové hmoty, složené převážně z cukrů a glukózového sirupu, různě tvarované, různé barvy a chuti, tvrdé konzistence</a:t>
            </a:r>
            <a:endParaRPr/>
          </a:p>
        </p:txBody>
      </p:sp>
      <p:sp>
        <p:nvSpPr>
          <p:cNvPr id="520" name="Google Shape;520;p5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Dropsy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fade">
                                      <p:cBhvr>
                                        <p:cTn id="7" dur="5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6">
                                            <p:txEl>
                                              <p:pRg st="0" end="0"/>
                                            </p:txEl>
                                          </p:spTgt>
                                        </p:tgtEl>
                                        <p:attrNameLst>
                                          <p:attrName>style.visibility</p:attrName>
                                        </p:attrNameLst>
                                      </p:cBhvr>
                                      <p:to>
                                        <p:strVal val="visible"/>
                                      </p:to>
                                    </p:set>
                                    <p:animEffect transition="in" filter="fade">
                                      <p:cBhvr>
                                        <p:cTn id="12" dur="1000"/>
                                        <p:tgtEl>
                                          <p:spTgt spid="5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3"/>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Roksy</a:t>
            </a:r>
            <a:endParaRPr b="1">
              <a:solidFill>
                <a:srgbClr val="C00000"/>
              </a:solidFill>
            </a:endParaRPr>
          </a:p>
        </p:txBody>
      </p:sp>
      <p:sp>
        <p:nvSpPr>
          <p:cNvPr id="526" name="Google Shape;526;p53"/>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cukrovinky tvrdé konzistence podobné dropsům, ve tvaru špalíčků, tyčinek nebo lízátek, které mohou mít na průřezu barevné obrazce z ochucených kandytových hmot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500"/>
                                        <p:tgtEl>
                                          <p:spTgt spid="5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6">
                                            <p:txEl>
                                              <p:pRg st="0" end="0"/>
                                            </p:txEl>
                                          </p:spTgt>
                                        </p:tgtEl>
                                        <p:attrNameLst>
                                          <p:attrName>style.visibility</p:attrName>
                                        </p:attrNameLst>
                                      </p:cBhvr>
                                      <p:to>
                                        <p:strVal val="visible"/>
                                      </p:to>
                                    </p:set>
                                    <p:animEffect transition="in" filter="fade">
                                      <p:cBhvr>
                                        <p:cTn id="12" dur="500"/>
                                        <p:tgtEl>
                                          <p:spTgt spid="5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Furé</a:t>
            </a:r>
            <a:endParaRPr/>
          </a:p>
        </p:txBody>
      </p:sp>
      <p:sp>
        <p:nvSpPr>
          <p:cNvPr id="534" name="Google Shape;534;p5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cukrovinky z kandytové hmoty, na povrchu matné, sklovité, tvrdé konzistence obsahující uvnitř minimálně 13 % polotuhé nebo tekuté náplně</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500"/>
                                        <p:tgtEl>
                                          <p:spTgt spid="5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4">
                                            <p:txEl>
                                              <p:pRg st="0" end="0"/>
                                            </p:txEl>
                                          </p:spTgt>
                                        </p:tgtEl>
                                        <p:attrNameLst>
                                          <p:attrName>style.visibility</p:attrName>
                                        </p:attrNameLst>
                                      </p:cBhvr>
                                      <p:to>
                                        <p:strVal val="visible"/>
                                      </p:to>
                                    </p:set>
                                    <p:animEffect transition="in" filter="fade">
                                      <p:cBhvr>
                                        <p:cTn id="12" dur="2000"/>
                                        <p:tgtEl>
                                          <p:spTgt spid="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body" idx="1"/>
          </p:nvPr>
        </p:nvSpPr>
        <p:spPr>
          <a:xfrm>
            <a:off x="1115616" y="1772816"/>
            <a:ext cx="4608512" cy="2376264"/>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546D79"/>
                </a:solidFill>
              </a:rPr>
              <a:t>šarže</a:t>
            </a:r>
            <a:endParaRPr/>
          </a:p>
        </p:txBody>
      </p:sp>
      <p:sp>
        <p:nvSpPr>
          <p:cNvPr id="306" name="Google Shape;306;p2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Přírodní sladidla-110/1997</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Pěnové cukrovinky</a:t>
            </a:r>
            <a:endParaRPr/>
          </a:p>
        </p:txBody>
      </p:sp>
      <p:sp>
        <p:nvSpPr>
          <p:cNvPr id="542" name="Google Shape;542;p55"/>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(marshmallow) – cukrovinky lehčené, pěnovité, žvýkavé konzistence, popřípadě s jemnými částicemi směsi práškového cukru nebo škrobu anebo jejich kombinací.</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fade">
                                      <p:cBhvr>
                                        <p:cTn id="7" dur="1000"/>
                                        <p:tgtEl>
                                          <p:spTgt spid="5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
                                            <p:txEl>
                                              <p:pRg st="0" end="0"/>
                                            </p:txEl>
                                          </p:spTgt>
                                        </p:tgtEl>
                                        <p:attrNameLst>
                                          <p:attrName>style.visibility</p:attrName>
                                        </p:attrNameLst>
                                      </p:cBhvr>
                                      <p:to>
                                        <p:strVal val="visible"/>
                                      </p:to>
                                    </p:set>
                                    <p:animEffect transition="in" filter="fade">
                                      <p:cBhvr>
                                        <p:cTn id="12" dur="2000"/>
                                        <p:tgtEl>
                                          <p:spTgt spid="5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Kakaový prášek a směsi kakaa s cukrem</a:t>
            </a:r>
            <a:endParaRPr/>
          </a:p>
        </p:txBody>
      </p:sp>
      <p:sp>
        <p:nvSpPr>
          <p:cNvPr id="556" name="Google Shape;556;p57"/>
          <p:cNvSpPr txBox="1">
            <a:spLocks noGrp="1"/>
          </p:cNvSpPr>
          <p:nvPr>
            <p:ph type="body" idx="1"/>
          </p:nvPr>
        </p:nvSpPr>
        <p:spPr>
          <a:xfrm>
            <a:off x="284845" y="1556792"/>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b="1">
                <a:solidFill>
                  <a:srgbClr val="3F3F3F"/>
                </a:solidFill>
              </a:rPr>
              <a:t>kakaovým práškem (kakaem) </a:t>
            </a:r>
            <a:r>
              <a:rPr lang="cs-CZ">
                <a:solidFill>
                  <a:srgbClr val="3F3F3F"/>
                </a:solidFill>
              </a:rPr>
              <a:t>– potravina získaná z pražených kakaových bobů zbavených slupek, upravených do formy prášku, obsahující </a:t>
            </a:r>
            <a:r>
              <a:rPr lang="cs-CZ" b="1">
                <a:solidFill>
                  <a:srgbClr val="3F3F3F"/>
                </a:solidFill>
              </a:rPr>
              <a:t>nejméně 20 % kakaového másla v sušině </a:t>
            </a:r>
            <a:r>
              <a:rPr lang="cs-CZ">
                <a:solidFill>
                  <a:srgbClr val="3F3F3F"/>
                </a:solidFill>
              </a:rPr>
              <a:t>a </a:t>
            </a:r>
            <a:r>
              <a:rPr lang="cs-CZ" b="1">
                <a:solidFill>
                  <a:srgbClr val="3F3F3F"/>
                </a:solidFill>
              </a:rPr>
              <a:t>nejvýše 9 % vody</a:t>
            </a:r>
            <a:r>
              <a:rPr lang="cs-CZ">
                <a:solidFill>
                  <a:srgbClr val="3F3F3F"/>
                </a:solidFill>
              </a:rPr>
              <a:t>,</a:t>
            </a:r>
            <a:endParaRPr/>
          </a:p>
          <a:p>
            <a:pPr marL="274320" lvl="0" indent="-274320" algn="l" rtl="0">
              <a:spcBef>
                <a:spcPts val="540"/>
              </a:spcBef>
              <a:spcAft>
                <a:spcPts val="0"/>
              </a:spcAft>
              <a:buSzPts val="2295"/>
              <a:buChar char="⚫"/>
            </a:pPr>
            <a:r>
              <a:rPr lang="cs-CZ" b="1">
                <a:solidFill>
                  <a:srgbClr val="3F3F3F"/>
                </a:solidFill>
              </a:rPr>
              <a:t>směsí kakaa s cukrem</a:t>
            </a:r>
            <a:r>
              <a:rPr lang="cs-CZ">
                <a:solidFill>
                  <a:srgbClr val="3F3F3F"/>
                </a:solidFill>
              </a:rPr>
              <a:t> – potravina získaná mechanickým smísením nebo instantizací kakaa s cukrem v určitém poměru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8"/>
          <p:cNvSpPr txBox="1"/>
          <p:nvPr/>
        </p:nvSpPr>
        <p:spPr>
          <a:xfrm>
            <a:off x="301752" y="228600"/>
            <a:ext cx="8534400" cy="758952"/>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ctr" rtl="0">
              <a:spcBef>
                <a:spcPts val="0"/>
              </a:spcBef>
              <a:spcAft>
                <a:spcPts val="0"/>
              </a:spcAft>
              <a:buClr>
                <a:srgbClr val="C00000"/>
              </a:buClr>
              <a:buSzPct val="100000"/>
              <a:buFont typeface="Calibri"/>
              <a:buNone/>
            </a:pPr>
            <a:r>
              <a:rPr lang="cs-CZ" sz="3300" b="1">
                <a:solidFill>
                  <a:srgbClr val="C00000"/>
                </a:solidFill>
                <a:latin typeface="Calibri"/>
                <a:ea typeface="Calibri"/>
                <a:cs typeface="Calibri"/>
                <a:sym typeface="Calibri"/>
              </a:rPr>
              <a:t>Kakaový prášek a směsi kakaa s cukrem- 1169/2011</a:t>
            </a:r>
            <a:endParaRPr/>
          </a:p>
        </p:txBody>
      </p:sp>
      <p:sp>
        <p:nvSpPr>
          <p:cNvPr id="562" name="Google Shape;562;p58"/>
          <p:cNvSpPr txBox="1"/>
          <p:nvPr/>
        </p:nvSpPr>
        <p:spPr>
          <a:xfrm>
            <a:off x="755576" y="1700072"/>
            <a:ext cx="7319664" cy="345785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700"/>
              <a:buFont typeface="Noto Sans Symbols"/>
              <a:buChar char="⚫"/>
            </a:pPr>
            <a:r>
              <a:rPr lang="cs-CZ" sz="2000" u="sng">
                <a:solidFill>
                  <a:srgbClr val="546D79"/>
                </a:solidFill>
                <a:latin typeface="Calibri"/>
                <a:ea typeface="Calibri"/>
                <a:cs typeface="Calibri"/>
                <a:sym typeface="Calibri"/>
              </a:rPr>
              <a:t>Název  potraviny</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Seznam složek</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Alergeny</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Množství  určitých složek nebo skupin složek</a:t>
            </a:r>
            <a:endParaRPr/>
          </a:p>
          <a:p>
            <a:pPr marL="274320" marR="0" lvl="0" indent="-274320" algn="l" rtl="0">
              <a:spcBef>
                <a:spcPts val="400"/>
              </a:spcBef>
              <a:spcAft>
                <a:spcPts val="0"/>
              </a:spcAft>
              <a:buClr>
                <a:schemeClr val="accent1"/>
              </a:buClr>
              <a:buSzPts val="1700"/>
              <a:buFont typeface="Noto Sans Symbols"/>
              <a:buChar char="⚫"/>
            </a:pPr>
            <a:r>
              <a:rPr lang="cs-CZ" sz="2000" u="sng">
                <a:solidFill>
                  <a:srgbClr val="546D79"/>
                </a:solidFill>
                <a:latin typeface="Calibri"/>
                <a:ea typeface="Calibri"/>
                <a:cs typeface="Calibri"/>
                <a:sym typeface="Calibri"/>
              </a:rPr>
              <a:t>Čisté množství potraviny</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Datum minimální trvanlivosti</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Podmínky uchování nebo podmínky použití</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Jméno PPP</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Země  původu</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Návod k použití</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(Obsah alkoholu nad 1,2 %)</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Výživové údaje</a:t>
            </a:r>
            <a:endParaRPr/>
          </a:p>
          <a:p>
            <a:pPr marL="274320" marR="0" lvl="0" indent="-166370" algn="l" rtl="0">
              <a:spcBef>
                <a:spcPts val="400"/>
              </a:spcBef>
              <a:spcAft>
                <a:spcPts val="0"/>
              </a:spcAft>
              <a:buClr>
                <a:schemeClr val="accent1"/>
              </a:buClr>
              <a:buSzPts val="1700"/>
              <a:buFont typeface="Noto Sans Symbols"/>
              <a:buNone/>
            </a:pPr>
            <a:endParaRPr sz="2000">
              <a:solidFill>
                <a:srgbClr val="546D79"/>
              </a:solidFill>
              <a:latin typeface="Calibri"/>
              <a:ea typeface="Calibri"/>
              <a:cs typeface="Calibri"/>
              <a:sym typeface="Calibri"/>
            </a:endParaRPr>
          </a:p>
          <a:p>
            <a:pPr marL="274320" marR="0" lvl="0" indent="-166370" algn="l" rtl="0">
              <a:spcBef>
                <a:spcPts val="400"/>
              </a:spcBef>
              <a:spcAft>
                <a:spcPts val="0"/>
              </a:spcAft>
              <a:buClr>
                <a:schemeClr val="accent1"/>
              </a:buClr>
              <a:buSzPts val="1700"/>
              <a:buFont typeface="Noto Sans Symbols"/>
              <a:buNone/>
            </a:pPr>
            <a:endParaRPr sz="2000">
              <a:solidFill>
                <a:srgbClr val="546D79"/>
              </a:solidFill>
              <a:latin typeface="Calibri"/>
              <a:ea typeface="Calibri"/>
              <a:cs typeface="Calibri"/>
              <a:sym typeface="Calibri"/>
            </a:endParaRPr>
          </a:p>
          <a:p>
            <a:pPr marL="274320" marR="0" lvl="0" indent="-166370" algn="l" rtl="0">
              <a:spcBef>
                <a:spcPts val="400"/>
              </a:spcBef>
              <a:spcAft>
                <a:spcPts val="0"/>
              </a:spcAft>
              <a:buClr>
                <a:schemeClr val="accent1"/>
              </a:buClr>
              <a:buSzPts val="1700"/>
              <a:buFont typeface="Noto Sans Symbols"/>
              <a:buNone/>
            </a:pPr>
            <a:endParaRPr sz="2000">
              <a:solidFill>
                <a:srgbClr val="546D79"/>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9"/>
          <p:cNvSpPr txBox="1">
            <a:spLocks noGrp="1"/>
          </p:cNvSpPr>
          <p:nvPr>
            <p:ph type="body" idx="1"/>
          </p:nvPr>
        </p:nvSpPr>
        <p:spPr>
          <a:xfrm>
            <a:off x="611560" y="2420888"/>
            <a:ext cx="7704856" cy="3197208"/>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Šarže</a:t>
            </a:r>
            <a:endParaRPr/>
          </a:p>
        </p:txBody>
      </p:sp>
      <p:sp>
        <p:nvSpPr>
          <p:cNvPr id="568" name="Google Shape;568;p59"/>
          <p:cNvSpPr txBox="1"/>
          <p:nvPr/>
        </p:nvSpPr>
        <p:spPr>
          <a:xfrm>
            <a:off x="301752" y="228600"/>
            <a:ext cx="8534400" cy="758952"/>
          </a:xfrm>
          <a:prstGeom prst="rect">
            <a:avLst/>
          </a:prstGeom>
          <a:noFill/>
          <a:ln>
            <a:noFill/>
          </a:ln>
        </p:spPr>
        <p:txBody>
          <a:bodyPr spcFirstLastPara="1" wrap="square" lIns="91425" tIns="45700" rIns="91425" bIns="45700" anchor="b" anchorCtr="0">
            <a:normAutofit fontScale="92500"/>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Kakaový prášek a směsi kakaa s cukrem- 110/1997</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0"/>
          <p:cNvSpPr txBox="1"/>
          <p:nvPr/>
        </p:nvSpPr>
        <p:spPr>
          <a:xfrm>
            <a:off x="301752" y="228600"/>
            <a:ext cx="8534400" cy="758952"/>
          </a:xfrm>
          <a:prstGeom prst="rect">
            <a:avLst/>
          </a:prstGeom>
          <a:noFill/>
          <a:ln>
            <a:noFill/>
          </a:ln>
        </p:spPr>
        <p:txBody>
          <a:bodyPr spcFirstLastPara="1" wrap="square" lIns="91425" tIns="45700" rIns="91425" bIns="45700" anchor="b" anchorCtr="0">
            <a:normAutofit fontScale="92500"/>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Kakaový prášek a směsi kakaa s cukrem- 76/2003</a:t>
            </a:r>
            <a:endParaRPr/>
          </a:p>
        </p:txBody>
      </p:sp>
      <p:sp>
        <p:nvSpPr>
          <p:cNvPr id="574" name="Google Shape;574;p60"/>
          <p:cNvSpPr txBox="1">
            <a:spLocks noGrp="1"/>
          </p:cNvSpPr>
          <p:nvPr>
            <p:ph type="body" idx="1"/>
          </p:nvPr>
        </p:nvSpPr>
        <p:spPr>
          <a:xfrm>
            <a:off x="457200" y="1484784"/>
            <a:ext cx="822960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595959"/>
                </a:solidFill>
              </a:rPr>
              <a:t>Kakao se označí názvem skupiny, popřípadě i názvem podskupiny.</a:t>
            </a:r>
            <a:endParaRPr/>
          </a:p>
          <a:p>
            <a:pPr marL="274320" lvl="0" indent="-128587" algn="l" rtl="0">
              <a:spcBef>
                <a:spcPts val="540"/>
              </a:spcBef>
              <a:spcAft>
                <a:spcPts val="0"/>
              </a:spcAft>
              <a:buSzPts val="2295"/>
              <a:buNone/>
            </a:pPr>
            <a:endParaRPr>
              <a:solidFill>
                <a:srgbClr val="595959"/>
              </a:solidFill>
            </a:endParaRPr>
          </a:p>
        </p:txBody>
      </p:sp>
      <p:pic>
        <p:nvPicPr>
          <p:cNvPr id="575" name="Google Shape;575;p60"/>
          <p:cNvPicPr preferRelativeResize="0"/>
          <p:nvPr/>
        </p:nvPicPr>
        <p:blipFill rotWithShape="1">
          <a:blip r:embed="rId3">
            <a:alphaModFix/>
          </a:blip>
          <a:srcRect l="3809" t="46279" r="69011" b="37013"/>
          <a:stretch/>
        </p:blipFill>
        <p:spPr>
          <a:xfrm>
            <a:off x="1547664" y="2636912"/>
            <a:ext cx="6120680" cy="32912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74">
                                            <p:txEl>
                                              <p:pRg st="0" end="0"/>
                                            </p:txEl>
                                          </p:spTgt>
                                        </p:tgtEl>
                                        <p:attrNameLst>
                                          <p:attrName>style.visibility</p:attrName>
                                        </p:attrNameLst>
                                      </p:cBhvr>
                                      <p:to>
                                        <p:strVal val="visible"/>
                                      </p:to>
                                    </p:set>
                                    <p:animEffect transition="in" filter="fade">
                                      <p:cBhvr>
                                        <p:cTn id="11" dur="500"/>
                                        <p:tgtEl>
                                          <p:spTgt spid="57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74">
                                            <p:txEl>
                                              <p:pRg st="1" end="1"/>
                                            </p:txEl>
                                          </p:spTgt>
                                        </p:tgtEl>
                                        <p:attrNameLst>
                                          <p:attrName>style.visibility</p:attrName>
                                        </p:attrNameLst>
                                      </p:cBhvr>
                                      <p:to>
                                        <p:strVal val="visible"/>
                                      </p:to>
                                    </p:set>
                                    <p:animEffect transition="in" filter="fade">
                                      <p:cBhvr>
                                        <p:cTn id="16" dur="500"/>
                                        <p:tgtEl>
                                          <p:spTgt spid="57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5"/>
                                        </p:tgtEl>
                                        <p:attrNameLst>
                                          <p:attrName>style.visibility</p:attrName>
                                        </p:attrNameLst>
                                      </p:cBhvr>
                                      <p:to>
                                        <p:strVal val="visible"/>
                                      </p:to>
                                    </p:set>
                                    <p:animEffect transition="in" filter="fade">
                                      <p:cBhvr>
                                        <p:cTn id="21" dur="20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1"/>
          <p:cNvSpPr txBox="1">
            <a:spLocks noGrp="1"/>
          </p:cNvSpPr>
          <p:nvPr>
            <p:ph type="body" idx="1"/>
          </p:nvPr>
        </p:nvSpPr>
        <p:spPr>
          <a:xfrm>
            <a:off x="539552" y="1700808"/>
            <a:ext cx="822960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595959"/>
                </a:solidFill>
              </a:rPr>
              <a:t>Čokoláda v prášku, čokoláda k přípravě nápoje, slazený kakaový prášek (slazené kakao) se označí celkovým obsahem kakaové sušiny v procentech hmotnostních slovy: </a:t>
            </a:r>
            <a:r>
              <a:rPr lang="cs-CZ" b="1">
                <a:solidFill>
                  <a:srgbClr val="595959"/>
                </a:solidFill>
              </a:rPr>
              <a:t>"kakao nejméně . . . . %</a:t>
            </a:r>
            <a:r>
              <a:rPr lang="cs-CZ">
                <a:solidFill>
                  <a:srgbClr val="595959"/>
                </a:solidFill>
              </a:rPr>
              <a:t>".</a:t>
            </a:r>
            <a:endParaRPr/>
          </a:p>
          <a:p>
            <a:pPr marL="274320" lvl="0" indent="-128587" algn="l" rtl="0">
              <a:spcBef>
                <a:spcPts val="540"/>
              </a:spcBef>
              <a:spcAft>
                <a:spcPts val="0"/>
              </a:spcAft>
              <a:buSzPts val="2295"/>
              <a:buNone/>
            </a:pPr>
            <a:endParaRPr>
              <a:solidFill>
                <a:srgbClr val="595959"/>
              </a:solidFill>
            </a:endParaRPr>
          </a:p>
          <a:p>
            <a:pPr marL="274320" lvl="0" indent="-274320" algn="l" rtl="0">
              <a:spcBef>
                <a:spcPts val="540"/>
              </a:spcBef>
              <a:spcAft>
                <a:spcPts val="0"/>
              </a:spcAft>
              <a:buSzPts val="2295"/>
              <a:buChar char="⚫"/>
            </a:pPr>
            <a:r>
              <a:rPr lang="cs-CZ">
                <a:solidFill>
                  <a:srgbClr val="595959"/>
                </a:solidFill>
              </a:rPr>
              <a:t>Kakao a směsi kakaa s cukrem se označí slovy "</a:t>
            </a:r>
            <a:r>
              <a:rPr lang="cs-CZ" b="1">
                <a:solidFill>
                  <a:srgbClr val="595959"/>
                </a:solidFill>
              </a:rPr>
              <a:t>se sníženým obsahem tuku</a:t>
            </a:r>
            <a:r>
              <a:rPr lang="cs-CZ">
                <a:solidFill>
                  <a:srgbClr val="595959"/>
                </a:solidFill>
              </a:rPr>
              <a:t>" v případě, že obsah kakaového másla je nižší než 20 % hmotnostních z celkové sušiny. Na obale se označí </a:t>
            </a:r>
            <a:r>
              <a:rPr lang="cs-CZ" b="1">
                <a:solidFill>
                  <a:srgbClr val="595959"/>
                </a:solidFill>
              </a:rPr>
              <a:t>údaje o skutečném obsahu kakaového másla</a:t>
            </a:r>
            <a:r>
              <a:rPr lang="cs-CZ">
                <a:solidFill>
                  <a:srgbClr val="595959"/>
                </a:solidFill>
              </a:rPr>
              <a:t>.</a:t>
            </a:r>
            <a:endParaRPr/>
          </a:p>
          <a:p>
            <a:pPr marL="274320" lvl="0" indent="-128587" algn="l" rtl="0">
              <a:spcBef>
                <a:spcPts val="540"/>
              </a:spcBef>
              <a:spcAft>
                <a:spcPts val="0"/>
              </a:spcAft>
              <a:buSzPts val="2295"/>
              <a:buNone/>
            </a:pPr>
            <a:endParaRPr>
              <a:solidFill>
                <a:srgbClr val="595959"/>
              </a:solidFill>
            </a:endParaRPr>
          </a:p>
        </p:txBody>
      </p:sp>
      <p:sp>
        <p:nvSpPr>
          <p:cNvPr id="581" name="Google Shape;581;p61"/>
          <p:cNvSpPr txBox="1"/>
          <p:nvPr/>
        </p:nvSpPr>
        <p:spPr>
          <a:xfrm>
            <a:off x="301752" y="228600"/>
            <a:ext cx="8534400" cy="758952"/>
          </a:xfrm>
          <a:prstGeom prst="rect">
            <a:avLst/>
          </a:prstGeom>
          <a:noFill/>
          <a:ln>
            <a:noFill/>
          </a:ln>
        </p:spPr>
        <p:txBody>
          <a:bodyPr spcFirstLastPara="1" wrap="square" lIns="91425" tIns="45700" rIns="91425" bIns="45700" anchor="b" anchorCtr="0">
            <a:normAutofit fontScale="92500"/>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Kakaový prášek a směsi kakaa s cukrem- 76/2003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Čokoláda a čokoládové bonbony</a:t>
            </a:r>
            <a:endParaRPr/>
          </a:p>
        </p:txBody>
      </p:sp>
      <p:sp>
        <p:nvSpPr>
          <p:cNvPr id="597" name="Google Shape;597;p64"/>
          <p:cNvSpPr txBox="1">
            <a:spLocks noGrp="1"/>
          </p:cNvSpPr>
          <p:nvPr>
            <p:ph type="body" idx="1"/>
          </p:nvPr>
        </p:nvSpPr>
        <p:spPr>
          <a:xfrm>
            <a:off x="301752" y="1527048"/>
            <a:ext cx="8590728" cy="4572000"/>
          </a:xfrm>
          <a:prstGeom prst="rect">
            <a:avLst/>
          </a:prstGeom>
          <a:noFill/>
          <a:ln>
            <a:noFill/>
          </a:ln>
        </p:spPr>
        <p:txBody>
          <a:bodyPr spcFirstLastPara="1" wrap="square" lIns="91425" tIns="45700" rIns="91425" bIns="45700" anchor="t" anchorCtr="0">
            <a:normAutofit fontScale="92500" lnSpcReduction="10000"/>
          </a:bodyPr>
          <a:lstStyle/>
          <a:p>
            <a:pPr marL="274320" lvl="0" indent="-274347" algn="l" rtl="0">
              <a:spcBef>
                <a:spcPts val="0"/>
              </a:spcBef>
              <a:spcAft>
                <a:spcPts val="0"/>
              </a:spcAft>
              <a:buSzPct val="85000"/>
              <a:buChar char="⚫"/>
            </a:pPr>
            <a:r>
              <a:rPr lang="cs-CZ" b="1" i="1">
                <a:solidFill>
                  <a:srgbClr val="3F3F3F"/>
                </a:solidFill>
              </a:rPr>
              <a:t>a)</a:t>
            </a:r>
            <a:r>
              <a:rPr lang="cs-CZ" b="1">
                <a:solidFill>
                  <a:srgbClr val="3F3F3F"/>
                </a:solidFill>
              </a:rPr>
              <a:t> čokoládou (hořkou čokoládou) </a:t>
            </a:r>
            <a:r>
              <a:rPr lang="cs-CZ">
                <a:solidFill>
                  <a:srgbClr val="3F3F3F"/>
                </a:solidFill>
              </a:rPr>
              <a:t>– potravina vyrobená z kakaových součástí, přírodních sladidel, sladidel3) nebo jejich kombinací (dále jen "sladidel"), přídatných látek nebo látek určených k aromatizaci, popřípadě z dalších složek, a která </a:t>
            </a:r>
            <a:r>
              <a:rPr lang="cs-CZ" b="1">
                <a:solidFill>
                  <a:srgbClr val="3F3F3F"/>
                </a:solidFill>
              </a:rPr>
              <a:t>vyhovuje požadavkům uvedeným v příloze č. 9,</a:t>
            </a:r>
            <a:endParaRPr/>
          </a:p>
          <a:p>
            <a:pPr marL="274320" lvl="0" indent="-274347" algn="l" rtl="0">
              <a:spcBef>
                <a:spcPts val="499"/>
              </a:spcBef>
              <a:spcAft>
                <a:spcPts val="0"/>
              </a:spcAft>
              <a:buSzPct val="85000"/>
              <a:buChar char="⚫"/>
            </a:pPr>
            <a:r>
              <a:rPr lang="cs-CZ" b="1" i="1">
                <a:solidFill>
                  <a:srgbClr val="3F3F3F"/>
                </a:solidFill>
              </a:rPr>
              <a:t>b)</a:t>
            </a:r>
            <a:r>
              <a:rPr lang="cs-CZ" b="1">
                <a:solidFill>
                  <a:srgbClr val="3F3F3F"/>
                </a:solidFill>
              </a:rPr>
              <a:t> mléčnou čokoládou </a:t>
            </a:r>
            <a:r>
              <a:rPr lang="cs-CZ">
                <a:solidFill>
                  <a:srgbClr val="3F3F3F"/>
                </a:solidFill>
              </a:rPr>
              <a:t>– potravina vyrobená z kakaových součástí, sladidel, mléka nebo mléčných výrobků, popřípadě z dalších složek, a která </a:t>
            </a:r>
            <a:r>
              <a:rPr lang="cs-CZ" b="1">
                <a:solidFill>
                  <a:srgbClr val="3F3F3F"/>
                </a:solidFill>
              </a:rPr>
              <a:t>vyhovuje požadavkům uvedeným v příloze č. 9</a:t>
            </a:r>
            <a:r>
              <a:rPr lang="cs-CZ">
                <a:solidFill>
                  <a:srgbClr val="3F3F3F"/>
                </a:solidFill>
              </a:rPr>
              <a:t>,</a:t>
            </a:r>
            <a:endParaRPr/>
          </a:p>
          <a:p>
            <a:pPr marL="274320" lvl="0" indent="-274347" algn="l" rtl="0">
              <a:spcBef>
                <a:spcPts val="499"/>
              </a:spcBef>
              <a:spcAft>
                <a:spcPts val="0"/>
              </a:spcAft>
              <a:buSzPct val="85000"/>
              <a:buChar char="⚫"/>
            </a:pPr>
            <a:r>
              <a:rPr lang="cs-CZ" b="1" i="1">
                <a:solidFill>
                  <a:srgbClr val="3F3F3F"/>
                </a:solidFill>
              </a:rPr>
              <a:t>c)</a:t>
            </a:r>
            <a:r>
              <a:rPr lang="cs-CZ" b="1">
                <a:solidFill>
                  <a:srgbClr val="3F3F3F"/>
                </a:solidFill>
              </a:rPr>
              <a:t> bílou čokoládou </a:t>
            </a:r>
            <a:r>
              <a:rPr lang="cs-CZ">
                <a:solidFill>
                  <a:srgbClr val="3F3F3F"/>
                </a:solidFill>
              </a:rPr>
              <a:t>– potravina vyrobená z kakaového másla, mléka nebo mléčných výrobků, sladidel, popřípadě z dalších složek, a která </a:t>
            </a:r>
            <a:r>
              <a:rPr lang="cs-CZ" b="1">
                <a:solidFill>
                  <a:srgbClr val="3F3F3F"/>
                </a:solidFill>
              </a:rPr>
              <a:t>vyhovuje požadavkům uvedeným v příloze č. 9</a:t>
            </a:r>
            <a:endParaRPr>
              <a:solidFill>
                <a:srgbClr val="3F3F3F"/>
              </a:solidFill>
            </a:endParaRPr>
          </a:p>
          <a:p>
            <a:pPr marL="274320" lvl="0" indent="-139544" algn="l" rtl="0">
              <a:spcBef>
                <a:spcPts val="499"/>
              </a:spcBef>
              <a:spcAft>
                <a:spcPts val="0"/>
              </a:spcAft>
              <a:buSzPct val="85000"/>
              <a:buNone/>
            </a:pPr>
            <a:endParaRPr>
              <a:solidFill>
                <a:srgbClr val="3F3F3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anim calcmode="lin" valueType="num">
                                      <p:cBhvr additive="base">
                                        <p:cTn id="7" dur="500"/>
                                        <p:tgtEl>
                                          <p:spTgt spid="5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7">
                                            <p:txEl>
                                              <p:pRg st="0" end="0"/>
                                            </p:txEl>
                                          </p:spTgt>
                                        </p:tgtEl>
                                        <p:attrNameLst>
                                          <p:attrName>style.visibility</p:attrName>
                                        </p:attrNameLst>
                                      </p:cBhvr>
                                      <p:to>
                                        <p:strVal val="visible"/>
                                      </p:to>
                                    </p:set>
                                    <p:anim calcmode="lin" valueType="num">
                                      <p:cBhvr additive="base">
                                        <p:cTn id="12" dur="500"/>
                                        <p:tgtEl>
                                          <p:spTgt spid="5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97">
                                            <p:txEl>
                                              <p:pRg st="1" end="1"/>
                                            </p:txEl>
                                          </p:spTgt>
                                        </p:tgtEl>
                                        <p:attrNameLst>
                                          <p:attrName>style.visibility</p:attrName>
                                        </p:attrNameLst>
                                      </p:cBhvr>
                                      <p:to>
                                        <p:strVal val="visible"/>
                                      </p:to>
                                    </p:set>
                                    <p:anim calcmode="lin" valueType="num">
                                      <p:cBhvr additive="base">
                                        <p:cTn id="17" dur="500"/>
                                        <p:tgtEl>
                                          <p:spTgt spid="59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97">
                                            <p:txEl>
                                              <p:pRg st="2" end="2"/>
                                            </p:txEl>
                                          </p:spTgt>
                                        </p:tgtEl>
                                        <p:attrNameLst>
                                          <p:attrName>style.visibility</p:attrName>
                                        </p:attrNameLst>
                                      </p:cBhvr>
                                      <p:to>
                                        <p:strVal val="visible"/>
                                      </p:to>
                                    </p:set>
                                    <p:anim calcmode="lin" valueType="num">
                                      <p:cBhvr additive="base">
                                        <p:cTn id="22" dur="500"/>
                                        <p:tgtEl>
                                          <p:spTgt spid="59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97">
                                            <p:txEl>
                                              <p:pRg st="3" end="3"/>
                                            </p:txEl>
                                          </p:spTgt>
                                        </p:tgtEl>
                                        <p:attrNameLst>
                                          <p:attrName>style.visibility</p:attrName>
                                        </p:attrNameLst>
                                      </p:cBhvr>
                                      <p:to>
                                        <p:strVal val="visible"/>
                                      </p:to>
                                    </p:set>
                                    <p:anim calcmode="lin" valueType="num">
                                      <p:cBhvr additive="base">
                                        <p:cTn id="27" dur="500"/>
                                        <p:tgtEl>
                                          <p:spTgt spid="59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5"/>
          <p:cNvSpPr txBox="1">
            <a:spLocks noGrp="1"/>
          </p:cNvSpPr>
          <p:nvPr>
            <p:ph type="body" idx="1"/>
          </p:nvPr>
        </p:nvSpPr>
        <p:spPr>
          <a:xfrm>
            <a:off x="329513" y="1844824"/>
            <a:ext cx="8229600" cy="4572000"/>
          </a:xfrm>
          <a:prstGeom prst="rect">
            <a:avLst/>
          </a:prstGeom>
          <a:noFill/>
          <a:ln>
            <a:noFill/>
          </a:ln>
        </p:spPr>
        <p:txBody>
          <a:bodyPr spcFirstLastPara="1" wrap="square" lIns="91425" tIns="45700" rIns="91425" bIns="45700" anchor="t" anchorCtr="0">
            <a:normAutofit lnSpcReduction="10000"/>
          </a:bodyPr>
          <a:lstStyle/>
          <a:p>
            <a:pPr marL="274320" lvl="0" indent="-274320" algn="l" rtl="0">
              <a:spcBef>
                <a:spcPts val="0"/>
              </a:spcBef>
              <a:spcAft>
                <a:spcPts val="0"/>
              </a:spcAft>
              <a:buSzPts val="2295"/>
              <a:buChar char="⚫"/>
            </a:pPr>
            <a:r>
              <a:rPr lang="cs-CZ" i="1">
                <a:solidFill>
                  <a:srgbClr val="3F3F3F"/>
                </a:solidFill>
              </a:rPr>
              <a:t>e)</a:t>
            </a:r>
            <a:r>
              <a:rPr lang="cs-CZ">
                <a:solidFill>
                  <a:srgbClr val="3F3F3F"/>
                </a:solidFill>
              </a:rPr>
              <a:t> </a:t>
            </a:r>
            <a:r>
              <a:rPr lang="cs-CZ" b="1">
                <a:solidFill>
                  <a:srgbClr val="3F3F3F"/>
                </a:solidFill>
              </a:rPr>
              <a:t>Chocolate a la taza </a:t>
            </a:r>
            <a:r>
              <a:rPr lang="cs-CZ">
                <a:solidFill>
                  <a:srgbClr val="3F3F3F"/>
                </a:solidFill>
              </a:rPr>
              <a:t>– čokoláda vyrobená z kakaových součástí, sladidel, mouky nebo pšeničného, rýžového nebo kukuřičného škrobu, přičemž obsah mouky nebo škrobu je nejvýše 8 % celkové hmotnosti, a která vyhovuje požadavkům uvedeným v příloze č. 9,</a:t>
            </a:r>
            <a:endParaRPr/>
          </a:p>
          <a:p>
            <a:pPr marL="274320" lvl="0" indent="-128587" algn="l" rtl="0">
              <a:spcBef>
                <a:spcPts val="540"/>
              </a:spcBef>
              <a:spcAft>
                <a:spcPts val="0"/>
              </a:spcAft>
              <a:buSzPts val="2295"/>
              <a:buNone/>
            </a:pPr>
            <a:endParaRPr>
              <a:solidFill>
                <a:srgbClr val="3F3F3F"/>
              </a:solidFill>
            </a:endParaRPr>
          </a:p>
          <a:p>
            <a:pPr marL="274320" lvl="0" indent="-274320" algn="l" rtl="0">
              <a:spcBef>
                <a:spcPts val="540"/>
              </a:spcBef>
              <a:spcAft>
                <a:spcPts val="0"/>
              </a:spcAft>
              <a:buSzPts val="2295"/>
              <a:buChar char="⚫"/>
            </a:pPr>
            <a:r>
              <a:rPr lang="cs-CZ" i="1">
                <a:solidFill>
                  <a:srgbClr val="3F3F3F"/>
                </a:solidFill>
              </a:rPr>
              <a:t>f</a:t>
            </a:r>
            <a:r>
              <a:rPr lang="cs-CZ" b="1" i="1">
                <a:solidFill>
                  <a:srgbClr val="3F3F3F"/>
                </a:solidFill>
              </a:rPr>
              <a:t>)</a:t>
            </a:r>
            <a:r>
              <a:rPr lang="cs-CZ" b="1">
                <a:solidFill>
                  <a:srgbClr val="3F3F3F"/>
                </a:solidFill>
              </a:rPr>
              <a:t> Chocolate familiar a la taza </a:t>
            </a:r>
            <a:r>
              <a:rPr lang="cs-CZ">
                <a:solidFill>
                  <a:srgbClr val="3F3F3F"/>
                </a:solidFill>
              </a:rPr>
              <a:t>– čokoláda vyrobená z kakaových součástí, sladidel, mouky nebo pšeničného, rýžového nebo kukuřičného škrobu, přičemž obsah mouky nebo škrobu je nejvýše 18 % celkové hmotnosti, a která vyhovuje požadavkům uvedeným v příloze č. 9,</a:t>
            </a:r>
            <a:endParaRPr/>
          </a:p>
          <a:p>
            <a:pPr marL="274320" lvl="0" indent="-128587" algn="l" rtl="0">
              <a:spcBef>
                <a:spcPts val="540"/>
              </a:spcBef>
              <a:spcAft>
                <a:spcPts val="0"/>
              </a:spcAft>
              <a:buSzPts val="2295"/>
              <a:buNone/>
            </a:pPr>
            <a:endParaRPr>
              <a:solidFill>
                <a:srgbClr val="3F3F3F"/>
              </a:solidFill>
            </a:endParaRPr>
          </a:p>
        </p:txBody>
      </p:sp>
      <p:sp>
        <p:nvSpPr>
          <p:cNvPr id="603" name="Google Shape;603;p6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Čokoláda a čokoládové bonbony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anim calcmode="lin" valueType="num">
                                      <p:cBhvr additive="base">
                                        <p:cTn id="7" dur="500"/>
                                        <p:tgtEl>
                                          <p:spTgt spid="6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7"/>
          <p:cNvSpPr txBox="1">
            <a:spLocks noGrp="1"/>
          </p:cNvSpPr>
          <p:nvPr>
            <p:ph type="body" idx="1"/>
          </p:nvPr>
        </p:nvSpPr>
        <p:spPr>
          <a:xfrm>
            <a:off x="301752" y="1556792"/>
            <a:ext cx="8614792" cy="46805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cs-CZ" sz="2400" i="1">
                <a:solidFill>
                  <a:srgbClr val="3F3F3F"/>
                </a:solidFill>
              </a:rPr>
              <a:t>g)</a:t>
            </a:r>
            <a:r>
              <a:rPr lang="cs-CZ" sz="2400">
                <a:solidFill>
                  <a:srgbClr val="3F3F3F"/>
                </a:solidFill>
              </a:rPr>
              <a:t> </a:t>
            </a:r>
            <a:r>
              <a:rPr lang="cs-CZ" sz="2400" b="1">
                <a:solidFill>
                  <a:srgbClr val="3F3F3F"/>
                </a:solidFill>
              </a:rPr>
              <a:t>family mléčnou čokoládou </a:t>
            </a:r>
            <a:r>
              <a:rPr lang="cs-CZ" sz="2400">
                <a:solidFill>
                  <a:srgbClr val="3F3F3F"/>
                </a:solidFill>
              </a:rPr>
              <a:t>– potravina vyrobená z nižšího podílu kakaových součástí, sladidel a vyššího podílu mléka nebo mléčných výrobků, a která vyhovuje požadavkům stanoveným v příloze č. 9,</a:t>
            </a:r>
            <a:endParaRPr/>
          </a:p>
          <a:p>
            <a:pPr marL="274320" lvl="0" indent="-274320" algn="l" rtl="0">
              <a:spcBef>
                <a:spcPts val="480"/>
              </a:spcBef>
              <a:spcAft>
                <a:spcPts val="0"/>
              </a:spcAft>
              <a:buSzPts val="2040"/>
              <a:buChar char="⚫"/>
            </a:pPr>
            <a:r>
              <a:rPr lang="cs-CZ" sz="2400" i="1">
                <a:solidFill>
                  <a:srgbClr val="3F3F3F"/>
                </a:solidFill>
              </a:rPr>
              <a:t>h)</a:t>
            </a:r>
            <a:r>
              <a:rPr lang="cs-CZ" sz="2400">
                <a:solidFill>
                  <a:srgbClr val="3F3F3F"/>
                </a:solidFill>
              </a:rPr>
              <a:t> </a:t>
            </a:r>
            <a:r>
              <a:rPr lang="cs-CZ" sz="2400" b="1">
                <a:solidFill>
                  <a:srgbClr val="3F3F3F"/>
                </a:solidFill>
              </a:rPr>
              <a:t>čokoládovým bonbonem </a:t>
            </a:r>
            <a:r>
              <a:rPr lang="cs-CZ" sz="2400">
                <a:solidFill>
                  <a:srgbClr val="3F3F3F"/>
                </a:solidFill>
              </a:rPr>
              <a:t>– potravina o velikosti jednoho sousta, vyrobená z jednoho druhu čokolády nebo kombinace čokolád ve směsi (čokolády, mléčné čokolády, family mléčné čokolády, bílé čokolády nebo plněné čokolády) a jiných jedlých složek; </a:t>
            </a:r>
            <a:r>
              <a:rPr lang="cs-CZ" sz="2400" b="1">
                <a:solidFill>
                  <a:srgbClr val="3F3F3F"/>
                </a:solidFill>
              </a:rPr>
              <a:t>celkový obsah čokolády musí být nejméně 25 % celkové hmotnosti výrobku,</a:t>
            </a:r>
            <a:endParaRPr/>
          </a:p>
          <a:p>
            <a:pPr marL="274320" lvl="0" indent="-274320" algn="l" rtl="0">
              <a:spcBef>
                <a:spcPts val="480"/>
              </a:spcBef>
              <a:spcAft>
                <a:spcPts val="0"/>
              </a:spcAft>
              <a:buSzPts val="2040"/>
              <a:buChar char="⚫"/>
            </a:pPr>
            <a:r>
              <a:rPr lang="cs-CZ" sz="2400" i="1">
                <a:solidFill>
                  <a:srgbClr val="3F3F3F"/>
                </a:solidFill>
              </a:rPr>
              <a:t>i)</a:t>
            </a:r>
            <a:r>
              <a:rPr lang="cs-CZ" sz="2400">
                <a:solidFill>
                  <a:srgbClr val="3F3F3F"/>
                </a:solidFill>
              </a:rPr>
              <a:t> </a:t>
            </a:r>
            <a:r>
              <a:rPr lang="cs-CZ" sz="2400" b="1">
                <a:solidFill>
                  <a:srgbClr val="3F3F3F"/>
                </a:solidFill>
              </a:rPr>
              <a:t>kakaovou součástí </a:t>
            </a:r>
            <a:r>
              <a:rPr lang="cs-CZ" sz="2400">
                <a:solidFill>
                  <a:srgbClr val="3F3F3F"/>
                </a:solidFill>
              </a:rPr>
              <a:t>– kakaová drť, kakaová hmota, kakaový prášek, kakaové máslo, kakaové výlisky, kakaový tuk.</a:t>
            </a:r>
            <a:endParaRPr/>
          </a:p>
        </p:txBody>
      </p:sp>
      <p:sp>
        <p:nvSpPr>
          <p:cNvPr id="614" name="Google Shape;614;p6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Čokoláda a čokoládové bonbony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 calcmode="lin" valueType="num">
                                      <p:cBhvr additive="base">
                                        <p:cTn id="7" dur="500"/>
                                        <p:tgtEl>
                                          <p:spTgt spid="6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68"/>
          <p:cNvPicPr preferRelativeResize="0"/>
          <p:nvPr/>
        </p:nvPicPr>
        <p:blipFill rotWithShape="1">
          <a:blip r:embed="rId3">
            <a:alphaModFix/>
          </a:blip>
          <a:srcRect l="23830" t="47213" r="23916" b="17049"/>
          <a:stretch/>
        </p:blipFill>
        <p:spPr>
          <a:xfrm>
            <a:off x="683568" y="1916832"/>
            <a:ext cx="8136904" cy="3888432"/>
          </a:xfrm>
          <a:prstGeom prst="rect">
            <a:avLst/>
          </a:prstGeom>
          <a:noFill/>
          <a:ln>
            <a:noFill/>
          </a:ln>
        </p:spPr>
      </p:pic>
      <p:sp>
        <p:nvSpPr>
          <p:cNvPr id="620" name="Google Shape;620;p68"/>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Čokoláda a čokoládové bonbony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anim calcmode="lin" valueType="num">
                                      <p:cBhvr additive="base">
                                        <p:cTn id="7" dur="500"/>
                                        <p:tgtEl>
                                          <p:spTgt spid="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2"/>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Přírodní sladidla-76/2003</a:t>
            </a:r>
            <a:endParaRPr/>
          </a:p>
        </p:txBody>
      </p:sp>
      <p:sp>
        <p:nvSpPr>
          <p:cNvPr id="312" name="Google Shape;312;p22"/>
          <p:cNvSpPr txBox="1">
            <a:spLocks noGrp="1"/>
          </p:cNvSpPr>
          <p:nvPr>
            <p:ph type="body" idx="1"/>
          </p:nvPr>
        </p:nvSpPr>
        <p:spPr>
          <a:xfrm>
            <a:off x="301752" y="1628800"/>
            <a:ext cx="8435280" cy="3384376"/>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720"/>
              <a:buChar char="⚫"/>
            </a:pPr>
            <a:r>
              <a:rPr lang="cs-CZ" sz="3200">
                <a:solidFill>
                  <a:srgbClr val="546D79"/>
                </a:solidFill>
              </a:rPr>
              <a:t>Označí se:</a:t>
            </a:r>
            <a:endParaRPr/>
          </a:p>
          <a:p>
            <a:pPr marL="548640" lvl="1" indent="-274320" algn="l" rtl="0">
              <a:spcBef>
                <a:spcPts val="640"/>
              </a:spcBef>
              <a:spcAft>
                <a:spcPts val="0"/>
              </a:spcAft>
              <a:buSzPts val="2240"/>
              <a:buChar char="⚪"/>
            </a:pPr>
            <a:r>
              <a:rPr lang="cs-CZ" sz="3200">
                <a:solidFill>
                  <a:srgbClr val="546D79"/>
                </a:solidFill>
              </a:rPr>
              <a:t>přírodní sladidla </a:t>
            </a:r>
            <a:r>
              <a:rPr lang="cs-CZ" sz="3200" u="sng">
                <a:solidFill>
                  <a:srgbClr val="3F3F3F"/>
                </a:solidFill>
              </a:rPr>
              <a:t>skupinou a podskupinou</a:t>
            </a:r>
            <a:r>
              <a:rPr lang="cs-CZ" sz="3200">
                <a:solidFill>
                  <a:srgbClr val="546D79"/>
                </a:solidFill>
              </a:rPr>
              <a:t>, s výjimkou tekutých výrobků z cukru,</a:t>
            </a:r>
            <a:endParaRPr/>
          </a:p>
          <a:p>
            <a:pPr marL="548640" lvl="1" indent="-274320" algn="l" rtl="0">
              <a:spcBef>
                <a:spcPts val="640"/>
              </a:spcBef>
              <a:spcAft>
                <a:spcPts val="0"/>
              </a:spcAft>
              <a:buSzPts val="2240"/>
              <a:buChar char="⚪"/>
            </a:pPr>
            <a:r>
              <a:rPr lang="cs-CZ" sz="3200">
                <a:solidFill>
                  <a:srgbClr val="546D79"/>
                </a:solidFill>
              </a:rPr>
              <a:t>tekuté výrobky z cukru </a:t>
            </a:r>
            <a:r>
              <a:rPr lang="cs-CZ" sz="3200" u="sng">
                <a:solidFill>
                  <a:srgbClr val="3F3F3F"/>
                </a:solidFill>
              </a:rPr>
              <a:t>podskupinou, obsahem sušiny a invertního cukru v sušině</a:t>
            </a:r>
            <a:r>
              <a:rPr lang="cs-CZ" sz="3200">
                <a:solidFill>
                  <a:srgbClr val="546D79"/>
                </a:solidFill>
              </a:rPr>
              <a:t>.</a:t>
            </a:r>
            <a:endParaRPr/>
          </a:p>
          <a:p>
            <a:pPr marL="274320" lvl="0" indent="-144780" algn="l" rtl="0">
              <a:spcBef>
                <a:spcPts val="480"/>
              </a:spcBef>
              <a:spcAft>
                <a:spcPts val="0"/>
              </a:spcAft>
              <a:buSzPts val="2040"/>
              <a:buNone/>
            </a:pPr>
            <a:endParaRPr sz="2400">
              <a:solidFill>
                <a:srgbClr val="546D7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69"/>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1169/2011</a:t>
            </a:r>
            <a:endParaRPr/>
          </a:p>
        </p:txBody>
      </p:sp>
      <p:sp>
        <p:nvSpPr>
          <p:cNvPr id="626" name="Google Shape;626;p69"/>
          <p:cNvSpPr txBox="1"/>
          <p:nvPr/>
        </p:nvSpPr>
        <p:spPr>
          <a:xfrm>
            <a:off x="755576" y="1916832"/>
            <a:ext cx="7319664" cy="345785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1530"/>
              <a:buFont typeface="Noto Sans Symbols"/>
              <a:buChar char="⚫"/>
            </a:pPr>
            <a:r>
              <a:rPr lang="cs-CZ" sz="1800" u="sng">
                <a:solidFill>
                  <a:srgbClr val="546D79"/>
                </a:solidFill>
                <a:latin typeface="Calibri"/>
                <a:ea typeface="Calibri"/>
                <a:cs typeface="Calibri"/>
                <a:sym typeface="Calibri"/>
              </a:rPr>
              <a:t>Název  potraviny</a:t>
            </a:r>
            <a:endParaRPr/>
          </a:p>
          <a:p>
            <a:pPr marL="274320" marR="0" lvl="0" indent="-274320" algn="l" rtl="0">
              <a:spcBef>
                <a:spcPts val="360"/>
              </a:spcBef>
              <a:spcAft>
                <a:spcPts val="0"/>
              </a:spcAft>
              <a:buClr>
                <a:schemeClr val="accent1"/>
              </a:buClr>
              <a:buSzPts val="1530"/>
              <a:buFont typeface="Noto Sans Symbols"/>
              <a:buChar char="⚫"/>
            </a:pPr>
            <a:r>
              <a:rPr lang="cs-CZ" sz="1800">
                <a:solidFill>
                  <a:srgbClr val="546D79"/>
                </a:solidFill>
                <a:latin typeface="Calibri"/>
                <a:ea typeface="Calibri"/>
                <a:cs typeface="Calibri"/>
                <a:sym typeface="Calibri"/>
              </a:rPr>
              <a:t>Seznam složek</a:t>
            </a:r>
            <a:endParaRPr/>
          </a:p>
          <a:p>
            <a:pPr marL="274320" marR="0" lvl="0" indent="-274320" algn="l" rtl="0">
              <a:spcBef>
                <a:spcPts val="360"/>
              </a:spcBef>
              <a:spcAft>
                <a:spcPts val="0"/>
              </a:spcAft>
              <a:buClr>
                <a:schemeClr val="accent1"/>
              </a:buClr>
              <a:buSzPts val="1530"/>
              <a:buFont typeface="Noto Sans Symbols"/>
              <a:buChar char="⚫"/>
            </a:pPr>
            <a:r>
              <a:rPr lang="cs-CZ" sz="1800">
                <a:solidFill>
                  <a:srgbClr val="546D79"/>
                </a:solidFill>
                <a:latin typeface="Calibri"/>
                <a:ea typeface="Calibri"/>
                <a:cs typeface="Calibri"/>
                <a:sym typeface="Calibri"/>
              </a:rPr>
              <a:t>Alergeny</a:t>
            </a:r>
            <a:endParaRPr/>
          </a:p>
          <a:p>
            <a:pPr marL="274320" marR="0" lvl="0" indent="-274320" algn="l" rtl="0">
              <a:spcBef>
                <a:spcPts val="360"/>
              </a:spcBef>
              <a:spcAft>
                <a:spcPts val="0"/>
              </a:spcAft>
              <a:buClr>
                <a:schemeClr val="accent1"/>
              </a:buClr>
              <a:buSzPts val="1530"/>
              <a:buFont typeface="Noto Sans Symbols"/>
              <a:buChar char="⚫"/>
            </a:pPr>
            <a:r>
              <a:rPr lang="cs-CZ" sz="1800">
                <a:solidFill>
                  <a:srgbClr val="546D79"/>
                </a:solidFill>
                <a:latin typeface="Calibri"/>
                <a:ea typeface="Calibri"/>
                <a:cs typeface="Calibri"/>
                <a:sym typeface="Calibri"/>
              </a:rPr>
              <a:t>Množství  určitých složek nebo skupin složek</a:t>
            </a:r>
            <a:endParaRPr/>
          </a:p>
          <a:p>
            <a:pPr marL="274320" marR="0" lvl="0" indent="-274320" algn="l" rtl="0">
              <a:spcBef>
                <a:spcPts val="360"/>
              </a:spcBef>
              <a:spcAft>
                <a:spcPts val="0"/>
              </a:spcAft>
              <a:buClr>
                <a:schemeClr val="accent1"/>
              </a:buClr>
              <a:buSzPts val="1530"/>
              <a:buFont typeface="Noto Sans Symbols"/>
              <a:buChar char="⚫"/>
            </a:pPr>
            <a:r>
              <a:rPr lang="cs-CZ" sz="1800" u="sng">
                <a:solidFill>
                  <a:srgbClr val="546D79"/>
                </a:solidFill>
                <a:latin typeface="Calibri"/>
                <a:ea typeface="Calibri"/>
                <a:cs typeface="Calibri"/>
                <a:sym typeface="Calibri"/>
              </a:rPr>
              <a:t>Čisté množství potraviny</a:t>
            </a:r>
            <a:endParaRPr/>
          </a:p>
          <a:p>
            <a:pPr marL="274320" marR="0" lvl="0" indent="-274320" algn="l" rtl="0">
              <a:spcBef>
                <a:spcPts val="360"/>
              </a:spcBef>
              <a:spcAft>
                <a:spcPts val="0"/>
              </a:spcAft>
              <a:buClr>
                <a:schemeClr val="accent1"/>
              </a:buClr>
              <a:buSzPts val="1530"/>
              <a:buFont typeface="Noto Sans Symbols"/>
              <a:buChar char="⚫"/>
            </a:pPr>
            <a:r>
              <a:rPr lang="cs-CZ" sz="1800">
                <a:solidFill>
                  <a:srgbClr val="546D79"/>
                </a:solidFill>
                <a:latin typeface="Calibri"/>
                <a:ea typeface="Calibri"/>
                <a:cs typeface="Calibri"/>
                <a:sym typeface="Calibri"/>
              </a:rPr>
              <a:t>Datum minimální trvanlivosti</a:t>
            </a:r>
            <a:endParaRPr/>
          </a:p>
          <a:p>
            <a:pPr marL="274320" marR="0" lvl="0" indent="-274320" algn="l" rtl="0">
              <a:spcBef>
                <a:spcPts val="360"/>
              </a:spcBef>
              <a:spcAft>
                <a:spcPts val="0"/>
              </a:spcAft>
              <a:buClr>
                <a:schemeClr val="accent1"/>
              </a:buClr>
              <a:buSzPts val="1530"/>
              <a:buFont typeface="Noto Sans Symbols"/>
              <a:buChar char="⚫"/>
            </a:pPr>
            <a:r>
              <a:rPr lang="cs-CZ" sz="1800">
                <a:solidFill>
                  <a:srgbClr val="546D79"/>
                </a:solidFill>
                <a:latin typeface="Calibri"/>
                <a:ea typeface="Calibri"/>
                <a:cs typeface="Calibri"/>
                <a:sym typeface="Calibri"/>
              </a:rPr>
              <a:t>Podmínky uchování nebo podmínky použití</a:t>
            </a:r>
            <a:endParaRPr/>
          </a:p>
          <a:p>
            <a:pPr marL="274320" marR="0" lvl="0" indent="-274320" algn="l" rtl="0">
              <a:spcBef>
                <a:spcPts val="360"/>
              </a:spcBef>
              <a:spcAft>
                <a:spcPts val="0"/>
              </a:spcAft>
              <a:buClr>
                <a:schemeClr val="accent1"/>
              </a:buClr>
              <a:buSzPts val="1530"/>
              <a:buFont typeface="Noto Sans Symbols"/>
              <a:buChar char="⚫"/>
            </a:pPr>
            <a:r>
              <a:rPr lang="cs-CZ" sz="1800">
                <a:solidFill>
                  <a:srgbClr val="546D79"/>
                </a:solidFill>
                <a:latin typeface="Calibri"/>
                <a:ea typeface="Calibri"/>
                <a:cs typeface="Calibri"/>
                <a:sym typeface="Calibri"/>
              </a:rPr>
              <a:t>Jméno PPP</a:t>
            </a:r>
            <a:endParaRPr/>
          </a:p>
          <a:p>
            <a:pPr marL="274320" marR="0" lvl="0" indent="-274320" algn="l" rtl="0">
              <a:spcBef>
                <a:spcPts val="360"/>
              </a:spcBef>
              <a:spcAft>
                <a:spcPts val="0"/>
              </a:spcAft>
              <a:buClr>
                <a:schemeClr val="accent1"/>
              </a:buClr>
              <a:buSzPts val="1530"/>
              <a:buFont typeface="Noto Sans Symbols"/>
              <a:buChar char="⚫"/>
            </a:pPr>
            <a:r>
              <a:rPr lang="cs-CZ" sz="1800">
                <a:solidFill>
                  <a:srgbClr val="546D79"/>
                </a:solidFill>
                <a:latin typeface="Calibri"/>
                <a:ea typeface="Calibri"/>
                <a:cs typeface="Calibri"/>
                <a:sym typeface="Calibri"/>
              </a:rPr>
              <a:t>Země  původu</a:t>
            </a:r>
            <a:endParaRPr/>
          </a:p>
          <a:p>
            <a:pPr marL="274320" marR="0" lvl="0" indent="-274320" algn="l" rtl="0">
              <a:spcBef>
                <a:spcPts val="360"/>
              </a:spcBef>
              <a:spcAft>
                <a:spcPts val="0"/>
              </a:spcAft>
              <a:buClr>
                <a:schemeClr val="accent1"/>
              </a:buClr>
              <a:buSzPts val="1530"/>
              <a:buFont typeface="Noto Sans Symbols"/>
              <a:buChar char="⚫"/>
            </a:pPr>
            <a:r>
              <a:rPr lang="cs-CZ" sz="1800">
                <a:solidFill>
                  <a:srgbClr val="546D79"/>
                </a:solidFill>
                <a:latin typeface="Calibri"/>
                <a:ea typeface="Calibri"/>
                <a:cs typeface="Calibri"/>
                <a:sym typeface="Calibri"/>
              </a:rPr>
              <a:t>Návod k použití</a:t>
            </a:r>
            <a:endParaRPr/>
          </a:p>
          <a:p>
            <a:pPr marL="274320" marR="0" lvl="0" indent="-274320" algn="l" rtl="0">
              <a:spcBef>
                <a:spcPts val="400"/>
              </a:spcBef>
              <a:spcAft>
                <a:spcPts val="0"/>
              </a:spcAft>
              <a:buClr>
                <a:schemeClr val="accent1"/>
              </a:buClr>
              <a:buSzPts val="1700"/>
              <a:buFont typeface="Noto Sans Symbols"/>
              <a:buChar char="⚫"/>
            </a:pPr>
            <a:r>
              <a:rPr lang="cs-CZ" sz="2000">
                <a:solidFill>
                  <a:srgbClr val="546D79"/>
                </a:solidFill>
                <a:latin typeface="Calibri"/>
                <a:ea typeface="Calibri"/>
                <a:cs typeface="Calibri"/>
                <a:sym typeface="Calibri"/>
              </a:rPr>
              <a:t>(Obsah alkoholu nad 1,2 %)</a:t>
            </a:r>
            <a:endParaRPr sz="1800">
              <a:solidFill>
                <a:srgbClr val="546D79"/>
              </a:solidFill>
              <a:latin typeface="Calibri"/>
              <a:ea typeface="Calibri"/>
              <a:cs typeface="Calibri"/>
              <a:sym typeface="Calibri"/>
            </a:endParaRPr>
          </a:p>
          <a:p>
            <a:pPr marL="274320" marR="0" lvl="0" indent="-274320" algn="l" rtl="0">
              <a:spcBef>
                <a:spcPts val="360"/>
              </a:spcBef>
              <a:spcAft>
                <a:spcPts val="0"/>
              </a:spcAft>
              <a:buClr>
                <a:schemeClr val="accent1"/>
              </a:buClr>
              <a:buSzPts val="1530"/>
              <a:buFont typeface="Noto Sans Symbols"/>
              <a:buChar char="⚫"/>
            </a:pPr>
            <a:r>
              <a:rPr lang="cs-CZ" sz="1800">
                <a:solidFill>
                  <a:srgbClr val="546D79"/>
                </a:solidFill>
                <a:latin typeface="Calibri"/>
                <a:ea typeface="Calibri"/>
                <a:cs typeface="Calibri"/>
                <a:sym typeface="Calibri"/>
              </a:rPr>
              <a:t>Výživové údaje</a:t>
            </a:r>
            <a:endParaRPr/>
          </a:p>
          <a:p>
            <a:pPr marL="274320" marR="0" lvl="0" indent="-177165" algn="l" rtl="0">
              <a:spcBef>
                <a:spcPts val="360"/>
              </a:spcBef>
              <a:spcAft>
                <a:spcPts val="0"/>
              </a:spcAft>
              <a:buClr>
                <a:schemeClr val="accent1"/>
              </a:buClr>
              <a:buSzPts val="1530"/>
              <a:buFont typeface="Noto Sans Symbols"/>
              <a:buNone/>
            </a:pPr>
            <a:endParaRPr sz="1800">
              <a:solidFill>
                <a:srgbClr val="546D79"/>
              </a:solidFill>
              <a:latin typeface="Calibri"/>
              <a:ea typeface="Calibri"/>
              <a:cs typeface="Calibri"/>
              <a:sym typeface="Calibri"/>
            </a:endParaRPr>
          </a:p>
          <a:p>
            <a:pPr marL="274320" marR="0" lvl="0" indent="-177165" algn="l" rtl="0">
              <a:spcBef>
                <a:spcPts val="360"/>
              </a:spcBef>
              <a:spcAft>
                <a:spcPts val="0"/>
              </a:spcAft>
              <a:buClr>
                <a:schemeClr val="accent1"/>
              </a:buClr>
              <a:buSzPts val="1530"/>
              <a:buFont typeface="Noto Sans Symbols"/>
              <a:buNone/>
            </a:pPr>
            <a:endParaRPr sz="1800">
              <a:solidFill>
                <a:srgbClr val="546D79"/>
              </a:solidFill>
              <a:latin typeface="Calibri"/>
              <a:ea typeface="Calibri"/>
              <a:cs typeface="Calibri"/>
              <a:sym typeface="Calibri"/>
            </a:endParaRPr>
          </a:p>
          <a:p>
            <a:pPr marL="274320" marR="0" lvl="0" indent="-177165" algn="l" rtl="0">
              <a:spcBef>
                <a:spcPts val="360"/>
              </a:spcBef>
              <a:spcAft>
                <a:spcPts val="0"/>
              </a:spcAft>
              <a:buClr>
                <a:schemeClr val="accent1"/>
              </a:buClr>
              <a:buSzPts val="1530"/>
              <a:buFont typeface="Noto Sans Symbols"/>
              <a:buNone/>
            </a:pPr>
            <a:endParaRPr sz="1800">
              <a:solidFill>
                <a:srgbClr val="546D7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5"/>
                                        </p:tgtEl>
                                        <p:attrNameLst>
                                          <p:attrName>style.visibility</p:attrName>
                                        </p:attrNameLst>
                                      </p:cBhvr>
                                      <p:to>
                                        <p:strVal val="visible"/>
                                      </p:to>
                                    </p:set>
                                    <p:anim calcmode="lin" valueType="num">
                                      <p:cBhvr additive="base">
                                        <p:cTn id="7" dur="500"/>
                                        <p:tgtEl>
                                          <p:spTgt spid="6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0"/>
          <p:cNvSpPr txBox="1">
            <a:spLocks noGrp="1"/>
          </p:cNvSpPr>
          <p:nvPr>
            <p:ph type="body" idx="1"/>
          </p:nvPr>
        </p:nvSpPr>
        <p:spPr>
          <a:xfrm>
            <a:off x="971600" y="1988840"/>
            <a:ext cx="7704856" cy="3197208"/>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Šarže</a:t>
            </a:r>
            <a:endParaRPr/>
          </a:p>
        </p:txBody>
      </p:sp>
      <p:sp>
        <p:nvSpPr>
          <p:cNvPr id="632" name="Google Shape;632;p70"/>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110/1997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2"/>
                                        </p:tgtEl>
                                        <p:attrNameLst>
                                          <p:attrName>style.visibility</p:attrName>
                                        </p:attrNameLst>
                                      </p:cBhvr>
                                      <p:to>
                                        <p:strVal val="visible"/>
                                      </p:to>
                                    </p:set>
                                    <p:anim calcmode="lin" valueType="num">
                                      <p:cBhvr additive="base">
                                        <p:cTn id="7" dur="500"/>
                                        <p:tgtEl>
                                          <p:spTgt spid="6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1"/>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76/2003</a:t>
            </a:r>
            <a:endParaRPr/>
          </a:p>
        </p:txBody>
      </p:sp>
      <p:pic>
        <p:nvPicPr>
          <p:cNvPr id="638" name="Google Shape;638;p71"/>
          <p:cNvPicPr preferRelativeResize="0"/>
          <p:nvPr/>
        </p:nvPicPr>
        <p:blipFill rotWithShape="1">
          <a:blip r:embed="rId3">
            <a:alphaModFix/>
          </a:blip>
          <a:srcRect l="25524" t="49439" r="42473" b="17374"/>
          <a:stretch/>
        </p:blipFill>
        <p:spPr>
          <a:xfrm>
            <a:off x="755576" y="1916832"/>
            <a:ext cx="8136904" cy="3888432"/>
          </a:xfrm>
          <a:prstGeom prst="rect">
            <a:avLst/>
          </a:prstGeom>
          <a:noFill/>
          <a:ln>
            <a:noFill/>
          </a:ln>
        </p:spPr>
      </p:pic>
      <p:sp>
        <p:nvSpPr>
          <p:cNvPr id="639" name="Google Shape;639;p71"/>
          <p:cNvSpPr/>
          <p:nvPr/>
        </p:nvSpPr>
        <p:spPr>
          <a:xfrm>
            <a:off x="785674" y="1484784"/>
            <a:ext cx="336342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rgbClr val="3F3F3F"/>
                </a:solidFill>
                <a:latin typeface="Verdana"/>
                <a:ea typeface="Verdana"/>
                <a:cs typeface="Verdana"/>
                <a:sym typeface="Verdana"/>
              </a:rPr>
              <a:t>Druh, popřípadě skupina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anim calcmode="lin" valueType="num">
                                      <p:cBhvr additive="base">
                                        <p:cTn id="7" dur="500"/>
                                        <p:tgtEl>
                                          <p:spTgt spid="6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2"/>
          <p:cNvSpPr txBox="1"/>
          <p:nvPr/>
        </p:nvSpPr>
        <p:spPr>
          <a:xfrm>
            <a:off x="323528" y="1700808"/>
            <a:ext cx="8229600" cy="4572000"/>
          </a:xfrm>
          <a:prstGeom prst="rect">
            <a:avLst/>
          </a:prstGeom>
          <a:noFill/>
          <a:ln>
            <a:noFill/>
          </a:ln>
        </p:spPr>
        <p:txBody>
          <a:bodyPr spcFirstLastPara="1" wrap="square" lIns="91425" tIns="45700" rIns="91425" bIns="45700" anchor="t" anchorCtr="0">
            <a:normAutofit/>
          </a:bodyPr>
          <a:lstStyle/>
          <a:p>
            <a:pPr marL="274320" marR="0" lvl="0" indent="-274320" algn="l" rtl="0">
              <a:spcBef>
                <a:spcPts val="0"/>
              </a:spcBef>
              <a:spcAft>
                <a:spcPts val="0"/>
              </a:spcAft>
              <a:buClr>
                <a:schemeClr val="accent1"/>
              </a:buClr>
              <a:buSzPts val="2295"/>
              <a:buFont typeface="Noto Sans Symbols"/>
              <a:buChar char="⚫"/>
            </a:pPr>
            <a:r>
              <a:rPr lang="cs-CZ" sz="2700">
                <a:solidFill>
                  <a:srgbClr val="3F3F3F"/>
                </a:solidFill>
                <a:latin typeface="Calibri"/>
                <a:ea typeface="Calibri"/>
                <a:cs typeface="Calibri"/>
                <a:sym typeface="Calibri"/>
              </a:rPr>
              <a:t>název složky, která výrobek charakterizuje, například mandle, lískové ořechy, sušené ovoce aj., pokud byla složka použita.</a:t>
            </a:r>
            <a:endParaRPr/>
          </a:p>
          <a:p>
            <a:pPr marL="274320" marR="0" lvl="0" indent="-128587" algn="l" rtl="0">
              <a:spcBef>
                <a:spcPts val="540"/>
              </a:spcBef>
              <a:spcAft>
                <a:spcPts val="0"/>
              </a:spcAft>
              <a:buClr>
                <a:schemeClr val="accent1"/>
              </a:buClr>
              <a:buSzPts val="2295"/>
              <a:buFont typeface="Noto Sans Symbols"/>
              <a:buNone/>
            </a:pPr>
            <a:endParaRPr sz="2700">
              <a:solidFill>
                <a:srgbClr val="3F3F3F"/>
              </a:solidFill>
              <a:latin typeface="Calibri"/>
              <a:ea typeface="Calibri"/>
              <a:cs typeface="Calibri"/>
              <a:sym typeface="Calibri"/>
            </a:endParaRPr>
          </a:p>
        </p:txBody>
      </p:sp>
      <p:sp>
        <p:nvSpPr>
          <p:cNvPr id="646" name="Google Shape;646;p72"/>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76/2003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6"/>
                                        </p:tgtEl>
                                        <p:attrNameLst>
                                          <p:attrName>style.visibility</p:attrName>
                                        </p:attrNameLst>
                                      </p:cBhvr>
                                      <p:to>
                                        <p:strVal val="visible"/>
                                      </p:to>
                                    </p:set>
                                    <p:anim calcmode="lin" valueType="num">
                                      <p:cBhvr additive="base">
                                        <p:cTn id="7" dur="500"/>
                                        <p:tgtEl>
                                          <p:spTgt spid="6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4"/>
          <p:cNvSpPr txBox="1">
            <a:spLocks noGrp="1"/>
          </p:cNvSpPr>
          <p:nvPr>
            <p:ph type="body" idx="1"/>
          </p:nvPr>
        </p:nvSpPr>
        <p:spPr>
          <a:xfrm>
            <a:off x="457200" y="2348880"/>
            <a:ext cx="8229600" cy="244827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Pokud se název </a:t>
            </a:r>
            <a:r>
              <a:rPr lang="cs-CZ" b="1">
                <a:solidFill>
                  <a:srgbClr val="3F3F3F"/>
                </a:solidFill>
              </a:rPr>
              <a:t>"čokoláda" ("hořká čokoláda")</a:t>
            </a:r>
            <a:r>
              <a:rPr lang="cs-CZ">
                <a:solidFill>
                  <a:srgbClr val="3F3F3F"/>
                </a:solidFill>
              </a:rPr>
              <a:t> doplní označením"</a:t>
            </a:r>
            <a:r>
              <a:rPr lang="cs-CZ" b="1">
                <a:solidFill>
                  <a:srgbClr val="3F3F3F"/>
                </a:solidFill>
              </a:rPr>
              <a:t>poleva</a:t>
            </a:r>
            <a:r>
              <a:rPr lang="cs-CZ">
                <a:solidFill>
                  <a:srgbClr val="3F3F3F"/>
                </a:solidFill>
              </a:rPr>
              <a:t>", musí výrobek obsahovat </a:t>
            </a:r>
            <a:r>
              <a:rPr lang="cs-CZ" b="1">
                <a:solidFill>
                  <a:srgbClr val="3F3F3F"/>
                </a:solidFill>
              </a:rPr>
              <a:t>nejméně 35 % celkové kakaové sušiny, nejméně 31 % kakaového másla a nejméně 2,5 % tukuprosté kakaové sušiny,</a:t>
            </a:r>
            <a:endParaRPr/>
          </a:p>
          <a:p>
            <a:pPr marL="274320" lvl="0" indent="-128587" algn="l" rtl="0">
              <a:spcBef>
                <a:spcPts val="540"/>
              </a:spcBef>
              <a:spcAft>
                <a:spcPts val="0"/>
              </a:spcAft>
              <a:buSzPts val="2295"/>
              <a:buNone/>
            </a:pPr>
            <a:endParaRPr>
              <a:solidFill>
                <a:srgbClr val="3F3F3F"/>
              </a:solidFill>
            </a:endParaRPr>
          </a:p>
          <a:p>
            <a:pPr marL="274320" lvl="0" indent="-128587" algn="l" rtl="0">
              <a:spcBef>
                <a:spcPts val="540"/>
              </a:spcBef>
              <a:spcAft>
                <a:spcPts val="0"/>
              </a:spcAft>
              <a:buSzPts val="2295"/>
              <a:buNone/>
            </a:pPr>
            <a:endParaRPr>
              <a:solidFill>
                <a:srgbClr val="3F3F3F"/>
              </a:solidFill>
            </a:endParaRPr>
          </a:p>
        </p:txBody>
      </p:sp>
      <p:sp>
        <p:nvSpPr>
          <p:cNvPr id="658" name="Google Shape;658;p74"/>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76/2003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8"/>
                                        </p:tgtEl>
                                        <p:attrNameLst>
                                          <p:attrName>style.visibility</p:attrName>
                                        </p:attrNameLst>
                                      </p:cBhvr>
                                      <p:to>
                                        <p:strVal val="visible"/>
                                      </p:to>
                                    </p:set>
                                    <p:anim calcmode="lin" valueType="num">
                                      <p:cBhvr additive="base">
                                        <p:cTn id="7" dur="500"/>
                                        <p:tgtEl>
                                          <p:spTgt spid="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5"/>
          <p:cNvSpPr txBox="1">
            <a:spLocks noGrp="1"/>
          </p:cNvSpPr>
          <p:nvPr>
            <p:ph type="body" idx="1"/>
          </p:nvPr>
        </p:nvSpPr>
        <p:spPr>
          <a:xfrm>
            <a:off x="457200" y="1628800"/>
            <a:ext cx="8229600" cy="244827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Pokud se název "</a:t>
            </a:r>
            <a:r>
              <a:rPr lang="cs-CZ" b="1">
                <a:solidFill>
                  <a:srgbClr val="3F3F3F"/>
                </a:solidFill>
              </a:rPr>
              <a:t>mléčná čokoláda" doplní označením </a:t>
            </a:r>
            <a:r>
              <a:rPr lang="cs-CZ">
                <a:solidFill>
                  <a:srgbClr val="3F3F3F"/>
                </a:solidFill>
              </a:rPr>
              <a:t>"</a:t>
            </a:r>
            <a:r>
              <a:rPr lang="cs-CZ" b="1">
                <a:solidFill>
                  <a:srgbClr val="3F3F3F"/>
                </a:solidFill>
              </a:rPr>
              <a:t>poleva</a:t>
            </a:r>
            <a:r>
              <a:rPr lang="cs-CZ">
                <a:solidFill>
                  <a:srgbClr val="3F3F3F"/>
                </a:solidFill>
              </a:rPr>
              <a:t>", musí výrobek obsahovat nejméně 31 % hmotnostních celkového tuku (kakaové máslo a mléčný tuk),</a:t>
            </a:r>
            <a:endParaRPr/>
          </a:p>
          <a:p>
            <a:pPr marL="274320" lvl="0" indent="-128587" algn="l" rtl="0">
              <a:spcBef>
                <a:spcPts val="540"/>
              </a:spcBef>
              <a:spcAft>
                <a:spcPts val="0"/>
              </a:spcAft>
              <a:buSzPts val="2295"/>
              <a:buNone/>
            </a:pPr>
            <a:endParaRPr>
              <a:solidFill>
                <a:srgbClr val="3F3F3F"/>
              </a:solidFill>
            </a:endParaRPr>
          </a:p>
          <a:p>
            <a:pPr marL="274320" lvl="0" indent="-128587" algn="l" rtl="0">
              <a:spcBef>
                <a:spcPts val="540"/>
              </a:spcBef>
              <a:spcAft>
                <a:spcPts val="0"/>
              </a:spcAft>
              <a:buSzPts val="2295"/>
              <a:buNone/>
            </a:pPr>
            <a:endParaRPr>
              <a:solidFill>
                <a:srgbClr val="3F3F3F"/>
              </a:solidFill>
            </a:endParaRPr>
          </a:p>
        </p:txBody>
      </p:sp>
      <p:sp>
        <p:nvSpPr>
          <p:cNvPr id="664" name="Google Shape;664;p75"/>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76/2003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anim calcmode="lin" valueType="num">
                                      <p:cBhvr additive="base">
                                        <p:cTn id="7" dur="500"/>
                                        <p:tgtEl>
                                          <p:spTgt spid="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76"/>
          <p:cNvSpPr txBox="1">
            <a:spLocks noGrp="1"/>
          </p:cNvSpPr>
          <p:nvPr>
            <p:ph type="body" idx="1"/>
          </p:nvPr>
        </p:nvSpPr>
        <p:spPr>
          <a:xfrm>
            <a:off x="457200" y="1772816"/>
            <a:ext cx="822960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cs-CZ" sz="2400">
                <a:solidFill>
                  <a:srgbClr val="3F3F3F"/>
                </a:solidFill>
              </a:rPr>
              <a:t>Pokud se slovo "mléčná" v názvu "mléčná čokoláda" nahradí slovem</a:t>
            </a:r>
            <a:endParaRPr/>
          </a:p>
          <a:p>
            <a:pPr marL="1433513" lvl="5" indent="-269875" algn="l" rtl="0">
              <a:spcBef>
                <a:spcPts val="480"/>
              </a:spcBef>
              <a:spcAft>
                <a:spcPts val="0"/>
              </a:spcAft>
              <a:buSzPts val="1920"/>
              <a:buChar char="⚫"/>
            </a:pPr>
            <a:r>
              <a:rPr lang="cs-CZ" sz="2400">
                <a:solidFill>
                  <a:srgbClr val="3F3F3F"/>
                </a:solidFill>
              </a:rPr>
              <a:t>"</a:t>
            </a:r>
            <a:r>
              <a:rPr lang="cs-CZ" sz="2400" b="1">
                <a:solidFill>
                  <a:srgbClr val="3F3F3F"/>
                </a:solidFill>
              </a:rPr>
              <a:t>smetanová</a:t>
            </a:r>
            <a:r>
              <a:rPr lang="cs-CZ" sz="2400">
                <a:solidFill>
                  <a:srgbClr val="3F3F3F"/>
                </a:solidFill>
              </a:rPr>
              <a:t>", musí výrobek obsahovat nejméně 5,5 % hmotnostních mléčného tuku,</a:t>
            </a:r>
            <a:endParaRPr/>
          </a:p>
          <a:p>
            <a:pPr marL="1097280" lvl="3" indent="-228600" algn="l" rtl="0">
              <a:spcBef>
                <a:spcPts val="480"/>
              </a:spcBef>
              <a:spcAft>
                <a:spcPts val="0"/>
              </a:spcAft>
              <a:buSzPts val="1680"/>
              <a:buChar char="🞆"/>
            </a:pPr>
            <a:r>
              <a:rPr lang="cs-CZ" sz="2400">
                <a:solidFill>
                  <a:srgbClr val="3F3F3F"/>
                </a:solidFill>
              </a:rPr>
              <a:t>„</a:t>
            </a:r>
            <a:r>
              <a:rPr lang="cs-CZ" sz="2400" b="1">
                <a:solidFill>
                  <a:srgbClr val="3F3F3F"/>
                </a:solidFill>
              </a:rPr>
              <a:t>mléčná s odstředěným mlékem</a:t>
            </a:r>
            <a:r>
              <a:rPr lang="cs-CZ" sz="2400">
                <a:solidFill>
                  <a:srgbClr val="3F3F3F"/>
                </a:solidFill>
              </a:rPr>
              <a:t>", musí výrobek obsahovat nejvýše 1 % hmotnostní mléčného tuku.</a:t>
            </a:r>
            <a:endParaRPr/>
          </a:p>
          <a:p>
            <a:pPr marL="274320" lvl="0" indent="-128587" algn="l" rtl="0">
              <a:spcBef>
                <a:spcPts val="540"/>
              </a:spcBef>
              <a:spcAft>
                <a:spcPts val="0"/>
              </a:spcAft>
              <a:buSzPts val="2295"/>
              <a:buNone/>
            </a:pPr>
            <a:endParaRPr>
              <a:solidFill>
                <a:srgbClr val="3F3F3F"/>
              </a:solidFill>
            </a:endParaRPr>
          </a:p>
        </p:txBody>
      </p:sp>
      <p:sp>
        <p:nvSpPr>
          <p:cNvPr id="670" name="Google Shape;670;p76"/>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76/2003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anim calcmode="lin" valueType="num">
                                      <p:cBhvr additive="base">
                                        <p:cTn id="7" dur="500"/>
                                        <p:tgtEl>
                                          <p:spTgt spid="6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7"/>
          <p:cNvSpPr txBox="1">
            <a:spLocks noGrp="1"/>
          </p:cNvSpPr>
          <p:nvPr>
            <p:ph type="body" idx="1"/>
          </p:nvPr>
        </p:nvSpPr>
        <p:spPr>
          <a:xfrm>
            <a:off x="457200" y="1844824"/>
            <a:ext cx="822960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b="1">
                <a:solidFill>
                  <a:srgbClr val="3F3F3F"/>
                </a:solidFill>
              </a:rPr>
              <a:t>Čokoláda (hořká čokoláda), mléčná čokoláda, family mléčná čokoláda, Chocolate a la taza, Chocolate familiar a la taza</a:t>
            </a:r>
            <a:r>
              <a:rPr lang="cs-CZ">
                <a:solidFill>
                  <a:srgbClr val="3F3F3F"/>
                </a:solidFill>
              </a:rPr>
              <a:t> se označí na obalu slovy: "</a:t>
            </a:r>
            <a:r>
              <a:rPr lang="cs-CZ" b="1">
                <a:solidFill>
                  <a:srgbClr val="3F3F3F"/>
                </a:solidFill>
              </a:rPr>
              <a:t>obsah kakaové sušiny nejméně . . . . %". </a:t>
            </a:r>
            <a:r>
              <a:rPr lang="cs-CZ">
                <a:solidFill>
                  <a:srgbClr val="3F3F3F"/>
                </a:solidFill>
              </a:rPr>
              <a:t>Obsahem kakaové sušiny se rozumí celkový obsah sušiny kakaových součástí vyjádřený v procentech k celkové hmotnosti výrobku.</a:t>
            </a:r>
            <a:endParaRPr/>
          </a:p>
          <a:p>
            <a:pPr marL="274320" lvl="0" indent="-128587" algn="l" rtl="0">
              <a:spcBef>
                <a:spcPts val="540"/>
              </a:spcBef>
              <a:spcAft>
                <a:spcPts val="0"/>
              </a:spcAft>
              <a:buSzPts val="2295"/>
              <a:buNone/>
            </a:pPr>
            <a:endParaRPr>
              <a:solidFill>
                <a:srgbClr val="3F3F3F"/>
              </a:solidFill>
            </a:endParaRPr>
          </a:p>
        </p:txBody>
      </p:sp>
      <p:sp>
        <p:nvSpPr>
          <p:cNvPr id="676" name="Google Shape;676;p77"/>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76/2003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anim calcmode="lin" valueType="num">
                                      <p:cBhvr additive="base">
                                        <p:cTn id="7" dur="500"/>
                                        <p:tgtEl>
                                          <p:spTgt spid="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9"/>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3F3F3F"/>
                </a:solidFill>
              </a:rPr>
              <a:t>Čokolády, do kterých lze přidávat jiný rostlinný tuk podle § 22 odst. 2, se označí slovy: "</a:t>
            </a:r>
            <a:r>
              <a:rPr lang="cs-CZ" b="1">
                <a:solidFill>
                  <a:srgbClr val="3F3F3F"/>
                </a:solidFill>
              </a:rPr>
              <a:t>vedle kakaového másla obsahuje rostlinné tuky</a:t>
            </a:r>
            <a:r>
              <a:rPr lang="cs-CZ">
                <a:solidFill>
                  <a:srgbClr val="3F3F3F"/>
                </a:solidFill>
              </a:rPr>
              <a:t>". Toto označení se na obalu uvede v blízkosti seznamu složek, avšak zřetelně odděleně a minimálně stejně velkými písmeny jako složení.</a:t>
            </a:r>
            <a:endParaRPr/>
          </a:p>
          <a:p>
            <a:pPr marL="274320" lvl="0" indent="-128587" algn="l" rtl="0">
              <a:spcBef>
                <a:spcPts val="540"/>
              </a:spcBef>
              <a:spcAft>
                <a:spcPts val="0"/>
              </a:spcAft>
              <a:buSzPts val="2295"/>
              <a:buNone/>
            </a:pPr>
            <a:endParaRPr>
              <a:solidFill>
                <a:srgbClr val="3F3F3F"/>
              </a:solidFill>
            </a:endParaRPr>
          </a:p>
        </p:txBody>
      </p:sp>
      <p:sp>
        <p:nvSpPr>
          <p:cNvPr id="689" name="Google Shape;689;p79"/>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76/2003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9"/>
                                        </p:tgtEl>
                                        <p:attrNameLst>
                                          <p:attrName>style.visibility</p:attrName>
                                        </p:attrNameLst>
                                      </p:cBhvr>
                                      <p:to>
                                        <p:strVal val="visible"/>
                                      </p:to>
                                    </p:set>
                                    <p:anim calcmode="lin" valueType="num">
                                      <p:cBhvr additive="base">
                                        <p:cTn id="7" dur="500"/>
                                        <p:tgtEl>
                                          <p:spTgt spid="6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1"/>
          <p:cNvSpPr txBox="1">
            <a:spLocks noGrp="1"/>
          </p:cNvSpPr>
          <p:nvPr>
            <p:ph type="body" idx="1"/>
          </p:nvPr>
        </p:nvSpPr>
        <p:spPr>
          <a:xfrm>
            <a:off x="395536" y="1556792"/>
            <a:ext cx="822960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040"/>
              <a:buChar char="⚫"/>
            </a:pPr>
            <a:r>
              <a:rPr lang="cs-CZ" sz="2400">
                <a:solidFill>
                  <a:srgbClr val="3F3F3F"/>
                </a:solidFill>
              </a:rPr>
              <a:t>Vyšší jakost výrobků čokoláda (hořká čokoláda), mléčná čokoláda a čokoládové polevy z těchto čokolád může být na obalu vhodně vyjádřena například slovy "</a:t>
            </a:r>
            <a:r>
              <a:rPr lang="cs-CZ" sz="2400" b="1">
                <a:solidFill>
                  <a:srgbClr val="3F3F3F"/>
                </a:solidFill>
              </a:rPr>
              <a:t>extra", </a:t>
            </a:r>
            <a:r>
              <a:rPr lang="cs-CZ" sz="2400">
                <a:solidFill>
                  <a:srgbClr val="3F3F3F"/>
                </a:solidFill>
              </a:rPr>
              <a:t>"</a:t>
            </a:r>
            <a:r>
              <a:rPr lang="cs-CZ" sz="2400" b="1">
                <a:solidFill>
                  <a:srgbClr val="3F3F3F"/>
                </a:solidFill>
              </a:rPr>
              <a:t>vysoká jakost</a:t>
            </a:r>
            <a:r>
              <a:rPr lang="cs-CZ" sz="2400">
                <a:solidFill>
                  <a:srgbClr val="3F3F3F"/>
                </a:solidFill>
              </a:rPr>
              <a:t>" apod. a doplněna popisem nebo informacemi o příslušných jakostních parametrech, a to za podmínky, že</a:t>
            </a:r>
            <a:endParaRPr/>
          </a:p>
          <a:p>
            <a:pPr marL="1645920" lvl="5" indent="-182880" algn="l" rtl="0">
              <a:spcBef>
                <a:spcPts val="480"/>
              </a:spcBef>
              <a:spcAft>
                <a:spcPts val="0"/>
              </a:spcAft>
              <a:buSzPts val="1920"/>
              <a:buChar char="⚫"/>
            </a:pPr>
            <a:r>
              <a:rPr lang="cs-CZ" sz="2400">
                <a:solidFill>
                  <a:srgbClr val="3F3F3F"/>
                </a:solidFill>
              </a:rPr>
              <a:t>čokoláda (</a:t>
            </a:r>
            <a:r>
              <a:rPr lang="cs-CZ" sz="2400" b="1">
                <a:solidFill>
                  <a:srgbClr val="3F3F3F"/>
                </a:solidFill>
              </a:rPr>
              <a:t>hořká čokoláda</a:t>
            </a:r>
            <a:r>
              <a:rPr lang="cs-CZ" sz="2400">
                <a:solidFill>
                  <a:srgbClr val="3F3F3F"/>
                </a:solidFill>
              </a:rPr>
              <a:t>) obsahuje </a:t>
            </a:r>
            <a:r>
              <a:rPr lang="cs-CZ" sz="2400" b="1">
                <a:solidFill>
                  <a:srgbClr val="3F3F3F"/>
                </a:solidFill>
              </a:rPr>
              <a:t>nejméně 43 % celkové kakaové sušiny a nejméně 26 % kakaového másla</a:t>
            </a:r>
            <a:r>
              <a:rPr lang="cs-CZ" sz="2400">
                <a:solidFill>
                  <a:srgbClr val="3F3F3F"/>
                </a:solidFill>
              </a:rPr>
              <a:t>, </a:t>
            </a:r>
            <a:endParaRPr/>
          </a:p>
        </p:txBody>
      </p:sp>
      <p:sp>
        <p:nvSpPr>
          <p:cNvPr id="700" name="Google Shape;700;p81"/>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76/2003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0"/>
                                        </p:tgtEl>
                                        <p:attrNameLst>
                                          <p:attrName>style.visibility</p:attrName>
                                        </p:attrNameLst>
                                      </p:cBhvr>
                                      <p:to>
                                        <p:strVal val="visible"/>
                                      </p:to>
                                    </p:set>
                                    <p:anim calcmode="lin" valueType="num">
                                      <p:cBhvr additive="base">
                                        <p:cTn id="7" dur="500"/>
                                        <p:tgtEl>
                                          <p:spTgt spid="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3"/>
          <p:cNvPicPr preferRelativeResize="0"/>
          <p:nvPr/>
        </p:nvPicPr>
        <p:blipFill rotWithShape="1">
          <a:blip r:embed="rId3">
            <a:alphaModFix/>
          </a:blip>
          <a:srcRect l="3048" t="41086" r="72440" b="20757"/>
          <a:stretch/>
        </p:blipFill>
        <p:spPr>
          <a:xfrm>
            <a:off x="1763688" y="1700808"/>
            <a:ext cx="6192688" cy="4608512"/>
          </a:xfrm>
          <a:prstGeom prst="rect">
            <a:avLst/>
          </a:prstGeom>
          <a:noFill/>
          <a:ln>
            <a:noFill/>
          </a:ln>
        </p:spPr>
      </p:pic>
      <p:sp>
        <p:nvSpPr>
          <p:cNvPr id="318" name="Google Shape;318;p23"/>
          <p:cNvSpPr txBox="1"/>
          <p:nvPr/>
        </p:nvSpPr>
        <p:spPr>
          <a:xfrm>
            <a:off x="304800" y="404664"/>
            <a:ext cx="8534400" cy="7589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Přírodní sladidla-76/2003</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3"/>
          <p:cNvSpPr txBox="1">
            <a:spLocks noGrp="1"/>
          </p:cNvSpPr>
          <p:nvPr>
            <p:ph type="body" idx="1"/>
          </p:nvPr>
        </p:nvSpPr>
        <p:spPr>
          <a:xfrm>
            <a:off x="539552" y="1844824"/>
            <a:ext cx="8229600" cy="457200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b="1">
                <a:solidFill>
                  <a:srgbClr val="3F3F3F"/>
                </a:solidFill>
              </a:rPr>
              <a:t>mléčná čokoláda </a:t>
            </a:r>
            <a:r>
              <a:rPr lang="cs-CZ">
                <a:solidFill>
                  <a:srgbClr val="3F3F3F"/>
                </a:solidFill>
              </a:rPr>
              <a:t>obsahuje </a:t>
            </a:r>
            <a:r>
              <a:rPr lang="cs-CZ" b="1">
                <a:solidFill>
                  <a:srgbClr val="3F3F3F"/>
                </a:solidFill>
              </a:rPr>
              <a:t>nejméně 30 % celkové kakaové sušiny a nejméně 18 % mléčné sušiny a nejméně 4,5 % mléčného tuku v mléčné sušině</a:t>
            </a:r>
            <a:r>
              <a:rPr lang="cs-CZ">
                <a:solidFill>
                  <a:srgbClr val="3F3F3F"/>
                </a:solidFill>
              </a:rPr>
              <a:t>, získané ze zahuštěného nebo sušeného plnotučného mléka, polotučného nebo odstředěného mléka, smetany nebo zahuštěné, případně sušené smetany, másla nebo mléčného tuku,</a:t>
            </a:r>
            <a:endParaRPr/>
          </a:p>
          <a:p>
            <a:pPr marL="274320" lvl="0" indent="-274320" algn="l" rtl="0">
              <a:spcBef>
                <a:spcPts val="540"/>
              </a:spcBef>
              <a:spcAft>
                <a:spcPts val="0"/>
              </a:spcAft>
              <a:buSzPts val="2295"/>
              <a:buChar char="⚫"/>
            </a:pPr>
            <a:r>
              <a:rPr lang="cs-CZ" b="1">
                <a:solidFill>
                  <a:srgbClr val="3F3F3F"/>
                </a:solidFill>
              </a:rPr>
              <a:t>čokoládová poleva </a:t>
            </a:r>
            <a:r>
              <a:rPr lang="cs-CZ">
                <a:solidFill>
                  <a:srgbClr val="3F3F3F"/>
                </a:solidFill>
              </a:rPr>
              <a:t>obsahuje </a:t>
            </a:r>
            <a:r>
              <a:rPr lang="cs-CZ" b="1">
                <a:solidFill>
                  <a:srgbClr val="3F3F3F"/>
                </a:solidFill>
              </a:rPr>
              <a:t>nejméně 16 % tukuprosté kakaové sušiny</a:t>
            </a:r>
            <a:r>
              <a:rPr lang="cs-CZ">
                <a:solidFill>
                  <a:srgbClr val="3F3F3F"/>
                </a:solidFill>
              </a:rPr>
              <a:t>. </a:t>
            </a:r>
            <a:endParaRPr/>
          </a:p>
          <a:p>
            <a:pPr marL="274320" lvl="0" indent="-128587" algn="l" rtl="0">
              <a:spcBef>
                <a:spcPts val="540"/>
              </a:spcBef>
              <a:spcAft>
                <a:spcPts val="0"/>
              </a:spcAft>
              <a:buSzPts val="2295"/>
              <a:buNone/>
            </a:pPr>
            <a:endParaRPr>
              <a:solidFill>
                <a:srgbClr val="3F3F3F"/>
              </a:solidFill>
            </a:endParaRPr>
          </a:p>
        </p:txBody>
      </p:sp>
      <p:sp>
        <p:nvSpPr>
          <p:cNvPr id="712" name="Google Shape;712;p83"/>
          <p:cNvSpPr txBox="1"/>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C00000"/>
              </a:buClr>
              <a:buSzPts val="3300"/>
              <a:buFont typeface="Calibri"/>
              <a:buNone/>
            </a:pPr>
            <a:r>
              <a:rPr lang="cs-CZ" sz="3300" b="1">
                <a:solidFill>
                  <a:srgbClr val="C00000"/>
                </a:solidFill>
                <a:latin typeface="Calibri"/>
                <a:ea typeface="Calibri"/>
                <a:cs typeface="Calibri"/>
                <a:sym typeface="Calibri"/>
              </a:rPr>
              <a:t>Čokoláda a čokoládové bonbony 76/2003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anim calcmode="lin" valueType="num">
                                      <p:cBhvr additive="base">
                                        <p:cTn id="7" dur="500"/>
                                        <p:tgtEl>
                                          <p:spTgt spid="7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6"/>
          <p:cNvSpPr txBox="1">
            <a:spLocks noGrp="1"/>
          </p:cNvSpPr>
          <p:nvPr>
            <p:ph type="title"/>
          </p:nvPr>
        </p:nvSpPr>
        <p:spPr>
          <a:xfrm>
            <a:off x="628650" y="1700808"/>
            <a:ext cx="7886700" cy="5256584"/>
          </a:xfrm>
          <a:prstGeom prst="rect">
            <a:avLst/>
          </a:prstGeom>
          <a:noFill/>
          <a:ln>
            <a:noFill/>
          </a:ln>
        </p:spPr>
        <p:txBody>
          <a:bodyPr spcFirstLastPara="1" wrap="square" lIns="91425" tIns="45700" rIns="91425" bIns="45700" anchor="b" anchorCtr="0">
            <a:noAutofit/>
          </a:bodyPr>
          <a:lstStyle/>
          <a:p>
            <a:pPr marL="0" lvl="0" indent="0" algn="l" rtl="0">
              <a:lnSpc>
                <a:spcPct val="78571"/>
              </a:lnSpc>
              <a:spcBef>
                <a:spcPts val="0"/>
              </a:spcBef>
              <a:spcAft>
                <a:spcPts val="0"/>
              </a:spcAft>
              <a:buClr>
                <a:srgbClr val="4B5064"/>
              </a:buClr>
              <a:buSzPts val="2400"/>
              <a:buFont typeface="Calibri"/>
              <a:buNone/>
            </a:pP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CUKROVINKY 110/1997 Sb.</a:t>
            </a:r>
            <a:br>
              <a:rPr lang="cs-CZ" sz="2400">
                <a:solidFill>
                  <a:srgbClr val="4B5064"/>
                </a:solidFill>
                <a:latin typeface="Calibri"/>
                <a:ea typeface="Calibri"/>
                <a:cs typeface="Calibri"/>
                <a:sym typeface="Calibri"/>
              </a:rPr>
            </a:br>
            <a:br>
              <a:rPr lang="cs-CZ" sz="2400">
                <a:solidFill>
                  <a:srgbClr val="4B5064"/>
                </a:solidFill>
                <a:latin typeface="Calibri"/>
                <a:ea typeface="Calibri"/>
                <a:cs typeface="Calibri"/>
                <a:sym typeface="Calibri"/>
              </a:rPr>
            </a:br>
            <a:r>
              <a:rPr lang="cs-CZ" sz="2800" b="1">
                <a:solidFill>
                  <a:srgbClr val="4B5064"/>
                </a:solidFill>
                <a:latin typeface="Calibri"/>
                <a:ea typeface="Calibri"/>
                <a:cs typeface="Calibri"/>
                <a:sym typeface="Calibri"/>
              </a:rPr>
              <a:t>Zabalené § 7</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a) jméno a příjmení nebo název anebo obchodní firma a adresa sídla provozovatele potravinářského podniku, který potravinu vyrobil,</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b) název potraviny,</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c) čisté množství,</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d) seznam složek,</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e) země nebo místo původu,</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f) způsob uchování, jde-li o potraviny, u nichž by při nesprávném uchování mohla být ohrožena bezpečnost nebo zhoršena jakost stanovená prováděcím právním předpisem nebo deklarovaná výrobcem,</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g) datum použitelnosti nebo datum minimální trvanlivosti,</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h) údaje podle čl. 10 odst. 1 nařízení Evropského parlamentu a Rady (EU) č. 1169/2011, </a:t>
            </a:r>
            <a:r>
              <a:rPr lang="cs-CZ" sz="2400">
                <a:solidFill>
                  <a:srgbClr val="4B5064"/>
                </a:solidFill>
              </a:rPr>
              <a:t>(balené, sladila, …)</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i) údaje podle čl. 44 odst. 1 písm. a) nařízení Evropského parlamentu a Rady (EU) č. 1169/2011,- alergeny</a:t>
            </a:r>
            <a:br>
              <a:rPr lang="cs-CZ" sz="2400">
                <a:solidFill>
                  <a:srgbClr val="4B5064"/>
                </a:solidFill>
                <a:latin typeface="Calibri"/>
                <a:ea typeface="Calibri"/>
                <a:cs typeface="Calibri"/>
                <a:sym typeface="Calibri"/>
              </a:rPr>
            </a:br>
            <a:r>
              <a:rPr lang="cs-CZ" sz="2400">
                <a:solidFill>
                  <a:srgbClr val="4B5064"/>
                </a:solidFill>
                <a:latin typeface="Calibri"/>
                <a:ea typeface="Calibri"/>
                <a:cs typeface="Calibri"/>
                <a:sym typeface="Calibri"/>
              </a:rPr>
              <a:t>j) údaj o množství hlavní složky v hmotnostních procentech, stanoví-li tak prováděcí právní předpis.</a:t>
            </a:r>
            <a:br>
              <a:rPr lang="cs-CZ" sz="2400">
                <a:solidFill>
                  <a:srgbClr val="4B5064"/>
                </a:solidFill>
                <a:latin typeface="Calibri"/>
                <a:ea typeface="Calibri"/>
                <a:cs typeface="Calibri"/>
                <a:sym typeface="Calibri"/>
              </a:rPr>
            </a:br>
            <a:br>
              <a:rPr lang="cs-CZ" sz="2400">
                <a:solidFill>
                  <a:srgbClr val="4B5064"/>
                </a:solidFill>
                <a:latin typeface="Calibri"/>
                <a:ea typeface="Calibri"/>
                <a:cs typeface="Calibri"/>
                <a:sym typeface="Calibri"/>
              </a:rPr>
            </a:br>
            <a:endParaRPr sz="2400">
              <a:solidFill>
                <a:srgbClr val="D60093"/>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7"/>
          <p:cNvSpPr txBox="1">
            <a:spLocks noGrp="1"/>
          </p:cNvSpPr>
          <p:nvPr>
            <p:ph type="title"/>
          </p:nvPr>
        </p:nvSpPr>
        <p:spPr>
          <a:xfrm>
            <a:off x="395536" y="548680"/>
            <a:ext cx="8568952" cy="5688632"/>
          </a:xfrm>
          <a:prstGeom prst="rect">
            <a:avLst/>
          </a:prstGeom>
          <a:noFill/>
          <a:ln>
            <a:noFill/>
          </a:ln>
        </p:spPr>
        <p:txBody>
          <a:bodyPr spcFirstLastPara="1" wrap="square" lIns="91425" tIns="45700" rIns="91425" bIns="45700" anchor="b" anchorCtr="0">
            <a:noAutofit/>
          </a:bodyPr>
          <a:lstStyle/>
          <a:p>
            <a:pPr marL="0" lvl="0" indent="0" algn="l" rtl="0">
              <a:lnSpc>
                <a:spcPct val="53571"/>
              </a:lnSpc>
              <a:spcBef>
                <a:spcPts val="0"/>
              </a:spcBef>
              <a:spcAft>
                <a:spcPts val="0"/>
              </a:spcAft>
              <a:buClr>
                <a:srgbClr val="4B5064"/>
              </a:buClr>
              <a:buSzPts val="2000"/>
              <a:buFont typeface="Calibri"/>
              <a:buNone/>
            </a:pPr>
            <a:br>
              <a:rPr lang="cs-CZ" sz="2000">
                <a:solidFill>
                  <a:srgbClr val="4B5064"/>
                </a:solidFill>
                <a:latin typeface="Calibri"/>
                <a:ea typeface="Calibri"/>
                <a:cs typeface="Calibri"/>
                <a:sym typeface="Calibri"/>
              </a:rPr>
            </a:br>
            <a:r>
              <a:rPr lang="cs-CZ" sz="2800">
                <a:solidFill>
                  <a:srgbClr val="4B5064"/>
                </a:solidFill>
                <a:latin typeface="Calibri"/>
                <a:ea typeface="Calibri"/>
                <a:cs typeface="Calibri"/>
                <a:sym typeface="Calibri"/>
              </a:rPr>
              <a:t>CUKROVINKY 110/1997 Sb.</a:t>
            </a:r>
            <a:br>
              <a:rPr lang="cs-CZ" sz="2000">
                <a:solidFill>
                  <a:srgbClr val="4B5064"/>
                </a:solidFill>
                <a:latin typeface="Calibri"/>
                <a:ea typeface="Calibri"/>
                <a:cs typeface="Calibri"/>
                <a:sym typeface="Calibri"/>
              </a:rPr>
            </a:br>
            <a:br>
              <a:rPr lang="cs-CZ" sz="2000">
                <a:solidFill>
                  <a:srgbClr val="4B5064"/>
                </a:solidFill>
                <a:latin typeface="Calibri"/>
                <a:ea typeface="Calibri"/>
                <a:cs typeface="Calibri"/>
                <a:sym typeface="Calibri"/>
              </a:rPr>
            </a:br>
            <a:br>
              <a:rPr lang="cs-CZ" sz="2000">
                <a:solidFill>
                  <a:srgbClr val="4B5064"/>
                </a:solidFill>
                <a:latin typeface="Calibri"/>
                <a:ea typeface="Calibri"/>
                <a:cs typeface="Calibri"/>
                <a:sym typeface="Calibri"/>
              </a:rPr>
            </a:br>
            <a:br>
              <a:rPr lang="cs-CZ" sz="2000">
                <a:solidFill>
                  <a:srgbClr val="4B5064"/>
                </a:solidFill>
                <a:latin typeface="Calibri"/>
                <a:ea typeface="Calibri"/>
                <a:cs typeface="Calibri"/>
                <a:sym typeface="Calibri"/>
              </a:rPr>
            </a:br>
            <a:r>
              <a:rPr lang="cs-CZ" sz="2400" b="1">
                <a:solidFill>
                  <a:srgbClr val="4B5064"/>
                </a:solidFill>
                <a:latin typeface="Calibri"/>
                <a:ea typeface="Calibri"/>
                <a:cs typeface="Calibri"/>
                <a:sym typeface="Calibri"/>
              </a:rPr>
              <a:t>Nebalené § 8</a:t>
            </a:r>
            <a:br>
              <a:rPr lang="cs-CZ" sz="2000">
                <a:solidFill>
                  <a:srgbClr val="4B5064"/>
                </a:solidFill>
                <a:latin typeface="Calibri"/>
                <a:ea typeface="Calibri"/>
                <a:cs typeface="Calibri"/>
                <a:sym typeface="Calibri"/>
              </a:rPr>
            </a:br>
            <a:br>
              <a:rPr lang="cs-CZ" sz="2400" b="1">
                <a:solidFill>
                  <a:srgbClr val="4B5064"/>
                </a:solidFill>
                <a:latin typeface="Calibri"/>
                <a:ea typeface="Calibri"/>
                <a:cs typeface="Calibri"/>
                <a:sym typeface="Calibri"/>
              </a:rPr>
            </a:br>
            <a:r>
              <a:rPr lang="cs-CZ" sz="2400" b="1">
                <a:solidFill>
                  <a:srgbClr val="4B5064"/>
                </a:solidFill>
                <a:latin typeface="Calibri"/>
                <a:ea typeface="Calibri"/>
                <a:cs typeface="Calibri"/>
                <a:sym typeface="Calibri"/>
              </a:rPr>
              <a:t>v těsné blízkosti</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jméno nebo obchodní název a adresu sídla provozovatele potravinářského podniku, který potravinu vyrobil, </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údaj o množství hlavní složky v hmotnostních procentech, stanoví-li tak prováděcí právní předpis, </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údaj o třídě jakosti, stanoví-li tak prováděcí právní předpis</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název potraviny,</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země nebo místo původu včetně označení původu potraviny stanovené přímo použitelným předpisem Evropské unie</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údaje podle čl. 10 odst. 1 nařízení Evropského parlamentu a Rady (EU) č. 1169/2011 (balené, sladila, …)</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údaj o čistém množství u pekařských a cukrářských výrobků</a:t>
            </a:r>
            <a:br>
              <a:rPr lang="cs-CZ" sz="2000">
                <a:solidFill>
                  <a:srgbClr val="4B5064"/>
                </a:solidFill>
                <a:latin typeface="Calibri"/>
                <a:ea typeface="Calibri"/>
                <a:cs typeface="Calibri"/>
                <a:sym typeface="Calibri"/>
              </a:rPr>
            </a:br>
            <a:br>
              <a:rPr lang="cs-CZ" sz="2000">
                <a:solidFill>
                  <a:srgbClr val="4B5064"/>
                </a:solidFill>
                <a:latin typeface="Calibri"/>
                <a:ea typeface="Calibri"/>
                <a:cs typeface="Calibri"/>
                <a:sym typeface="Calibri"/>
              </a:rPr>
            </a:br>
            <a:r>
              <a:rPr lang="cs-CZ" sz="2400" b="1">
                <a:solidFill>
                  <a:srgbClr val="4B5064"/>
                </a:solidFill>
                <a:latin typeface="Calibri"/>
                <a:ea typeface="Calibri"/>
                <a:cs typeface="Calibri"/>
                <a:sym typeface="Calibri"/>
              </a:rPr>
              <a:t>v blízkosti místa nabízení</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datum použitelnosti nebo datum minimální trvanlivosti,</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údaje podle čl. 44 odst. 1 písm. a) nařízení Evropského parlamentu a Rady (EU) č. 1169/2011,- 9 (1) c- alergeny</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a:t>
            </a:r>
            <a:br>
              <a:rPr lang="cs-CZ" sz="2000">
                <a:solidFill>
                  <a:srgbClr val="4B5064"/>
                </a:solidFill>
                <a:latin typeface="Calibri"/>
                <a:ea typeface="Calibri"/>
                <a:cs typeface="Calibri"/>
                <a:sym typeface="Calibri"/>
              </a:rPr>
            </a:br>
            <a:r>
              <a:rPr lang="cs-CZ" sz="2000">
                <a:solidFill>
                  <a:srgbClr val="4B5064"/>
                </a:solidFill>
                <a:latin typeface="Calibri"/>
                <a:ea typeface="Calibri"/>
                <a:cs typeface="Calibri"/>
                <a:sym typeface="Calibri"/>
              </a:rPr>
              <a:t>	další údaje, stanoví-li tak prováděcí právní předpis nebo přímo použitelný předpis Evropské unie</a:t>
            </a:r>
            <a:br>
              <a:rPr lang="cs-CZ" sz="2000">
                <a:solidFill>
                  <a:srgbClr val="4B5064"/>
                </a:solidFill>
                <a:latin typeface="Calibri"/>
                <a:ea typeface="Calibri"/>
                <a:cs typeface="Calibri"/>
                <a:sym typeface="Calibri"/>
              </a:rPr>
            </a:br>
            <a:endParaRPr sz="2000">
              <a:solidFill>
                <a:srgbClr val="D60093"/>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88"/>
          <p:cNvSpPr txBox="1">
            <a:spLocks noGrp="1"/>
          </p:cNvSpPr>
          <p:nvPr>
            <p:ph type="title"/>
          </p:nvPr>
        </p:nvSpPr>
        <p:spPr>
          <a:xfrm>
            <a:off x="755650" y="1268413"/>
            <a:ext cx="7886700" cy="3240087"/>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D60093"/>
              </a:buClr>
              <a:buSzPct val="100000"/>
              <a:buFont typeface="Overlock"/>
              <a:buNone/>
            </a:pPr>
            <a:br>
              <a:rPr lang="cs-CZ" b="1">
                <a:solidFill>
                  <a:srgbClr val="D60093"/>
                </a:solidFill>
                <a:latin typeface="Overlock"/>
                <a:ea typeface="Overlock"/>
                <a:cs typeface="Overlock"/>
                <a:sym typeface="Overlock"/>
              </a:rPr>
            </a:br>
            <a:br>
              <a:rPr lang="cs-CZ" b="1">
                <a:solidFill>
                  <a:srgbClr val="D60093"/>
                </a:solidFill>
                <a:latin typeface="Overlock"/>
                <a:ea typeface="Overlock"/>
                <a:cs typeface="Overlock"/>
                <a:sym typeface="Overlock"/>
              </a:rPr>
            </a:br>
            <a:r>
              <a:rPr lang="cs-CZ" b="1">
                <a:solidFill>
                  <a:srgbClr val="D60093"/>
                </a:solidFill>
                <a:latin typeface="Overlock"/>
                <a:ea typeface="Overlock"/>
                <a:cs typeface="Overlock"/>
                <a:sym typeface="Overlock"/>
              </a:rPr>
              <a:t>Máte nějaké otázky?</a:t>
            </a:r>
            <a:br>
              <a:rPr lang="cs-CZ" b="1">
                <a:solidFill>
                  <a:srgbClr val="D60093"/>
                </a:solidFill>
                <a:latin typeface="Overlock"/>
                <a:ea typeface="Overlock"/>
                <a:cs typeface="Overlock"/>
                <a:sym typeface="Overlock"/>
              </a:rPr>
            </a:br>
            <a:br>
              <a:rPr lang="cs-CZ" b="1">
                <a:solidFill>
                  <a:srgbClr val="D60093"/>
                </a:solidFill>
                <a:latin typeface="Overlock"/>
                <a:ea typeface="Overlock"/>
                <a:cs typeface="Overlock"/>
                <a:sym typeface="Overlock"/>
              </a:rPr>
            </a:br>
            <a:br>
              <a:rPr lang="cs-CZ" b="1">
                <a:solidFill>
                  <a:srgbClr val="D60093"/>
                </a:solidFill>
                <a:latin typeface="Overlock"/>
                <a:ea typeface="Overlock"/>
                <a:cs typeface="Overlock"/>
                <a:sym typeface="Overlock"/>
              </a:rPr>
            </a:br>
            <a:br>
              <a:rPr lang="cs-CZ" b="1">
                <a:solidFill>
                  <a:srgbClr val="D60093"/>
                </a:solidFill>
                <a:latin typeface="Overlock"/>
                <a:ea typeface="Overlock"/>
                <a:cs typeface="Overlock"/>
                <a:sym typeface="Overlock"/>
              </a:rPr>
            </a:br>
            <a:r>
              <a:rPr lang="cs-CZ" b="1">
                <a:solidFill>
                  <a:srgbClr val="D60093"/>
                </a:solidFill>
                <a:latin typeface="Overlock"/>
                <a:ea typeface="Overlock"/>
                <a:cs typeface="Overlock"/>
                <a:sym typeface="Overlock"/>
              </a:rPr>
              <a:t>DĚKUJI ZA POZORNOST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4"/>
          <p:cNvSpPr txBox="1">
            <a:spLocks noGrp="1"/>
          </p:cNvSpPr>
          <p:nvPr>
            <p:ph type="body" idx="1"/>
          </p:nvPr>
        </p:nvSpPr>
        <p:spPr>
          <a:xfrm>
            <a:off x="359532" y="2348880"/>
            <a:ext cx="8424936" cy="288032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Char char="⚫"/>
            </a:pPr>
            <a:r>
              <a:rPr lang="cs-CZ">
                <a:solidFill>
                  <a:srgbClr val="546D79"/>
                </a:solidFill>
              </a:rPr>
              <a:t>Název tekutý cukr a tekutý invertní cukr lze doplnit označením "bílý", pokud jsou splněny fyzikální a chemické požadavky uvedené v příloze č. 2.</a:t>
            </a:r>
            <a:endParaRPr/>
          </a:p>
          <a:p>
            <a:pPr marL="274320" lvl="0" indent="-274320" algn="l" rtl="0">
              <a:spcBef>
                <a:spcPts val="540"/>
              </a:spcBef>
              <a:spcAft>
                <a:spcPts val="0"/>
              </a:spcAft>
              <a:buSzPts val="2295"/>
              <a:buChar char="⚫"/>
            </a:pPr>
            <a:r>
              <a:rPr lang="cs-CZ">
                <a:solidFill>
                  <a:srgbClr val="546D79"/>
                </a:solidFill>
              </a:rPr>
              <a:t>U balených výrobků s hmotností nižší než 20 g nemusí být na obalu uvedena čistá hmotnost výrobku- cukříky.</a:t>
            </a:r>
            <a:endParaRPr/>
          </a:p>
          <a:p>
            <a:pPr marL="274320" lvl="0" indent="-274320" algn="l" rtl="0">
              <a:spcBef>
                <a:spcPts val="540"/>
              </a:spcBef>
              <a:spcAft>
                <a:spcPts val="0"/>
              </a:spcAft>
              <a:buSzPts val="2295"/>
              <a:buChar char="⚫"/>
            </a:pPr>
            <a:r>
              <a:rPr lang="cs-CZ">
                <a:solidFill>
                  <a:srgbClr val="546D79"/>
                </a:solidFill>
              </a:rPr>
              <a:t> Cukr bílý lze označit jen názvem "cukr".</a:t>
            </a:r>
            <a:endParaRPr/>
          </a:p>
          <a:p>
            <a:pPr marL="274320" lvl="0" indent="-274320" algn="l" rtl="0">
              <a:spcBef>
                <a:spcPts val="540"/>
              </a:spcBef>
              <a:spcAft>
                <a:spcPts val="0"/>
              </a:spcAft>
              <a:buSzPts val="2295"/>
              <a:buNone/>
            </a:pPr>
            <a:endParaRPr>
              <a:solidFill>
                <a:srgbClr val="546D79"/>
              </a:solidFill>
            </a:endParaRPr>
          </a:p>
        </p:txBody>
      </p:sp>
      <p:sp>
        <p:nvSpPr>
          <p:cNvPr id="324" name="Google Shape;324;p2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Přírodní sladidla-76/2003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5"/>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Přírodní sladidla-76/2003</a:t>
            </a:r>
            <a:endParaRPr/>
          </a:p>
        </p:txBody>
      </p:sp>
      <p:pic>
        <p:nvPicPr>
          <p:cNvPr id="330" name="Google Shape;330;p25"/>
          <p:cNvPicPr preferRelativeResize="0"/>
          <p:nvPr/>
        </p:nvPicPr>
        <p:blipFill rotWithShape="1">
          <a:blip r:embed="rId3">
            <a:alphaModFix/>
          </a:blip>
          <a:srcRect l="23909" t="35004" r="35305" b="17491"/>
          <a:stretch/>
        </p:blipFill>
        <p:spPr>
          <a:xfrm>
            <a:off x="1691680" y="1844824"/>
            <a:ext cx="6063832" cy="39728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CUKROVINKY</a:t>
            </a:r>
            <a:endParaRPr/>
          </a:p>
        </p:txBody>
      </p:sp>
      <p:sp>
        <p:nvSpPr>
          <p:cNvPr id="356" name="Google Shape;356;p29"/>
          <p:cNvSpPr txBox="1">
            <a:spLocks noGrp="1"/>
          </p:cNvSpPr>
          <p:nvPr>
            <p:ph type="body" idx="1"/>
          </p:nvPr>
        </p:nvSpPr>
        <p:spPr>
          <a:xfrm>
            <a:off x="332232" y="2348880"/>
            <a:ext cx="8503920" cy="2478016"/>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95"/>
              <a:buNone/>
            </a:pPr>
            <a:r>
              <a:rPr lang="cs-CZ">
                <a:solidFill>
                  <a:srgbClr val="546D79"/>
                </a:solidFill>
              </a:rPr>
              <a:t>= potraviny jiné než čokolády a čokoládové bonbony, jejichž základní složku tvoří přírodní sladidla nebo sladidla a další složky, jimiž mohou být i kakaové součásti nebo čokoláda, a které nesplňují požadavky na čokoládu nebo čokoládové bonbony podle § 19</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0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6">
                                            <p:txEl>
                                              <p:pRg st="0" end="0"/>
                                            </p:txEl>
                                          </p:spTgt>
                                        </p:tgtEl>
                                        <p:attrNameLst>
                                          <p:attrName>style.visibility</p:attrName>
                                        </p:attrNameLst>
                                      </p:cBhvr>
                                      <p:to>
                                        <p:strVal val="visible"/>
                                      </p:to>
                                    </p:set>
                                    <p:animEffect transition="in" filter="fade">
                                      <p:cBhvr>
                                        <p:cTn id="12" dur="1000"/>
                                        <p:tgtEl>
                                          <p:spTgt spid="3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00000"/>
              </a:buClr>
              <a:buSzPts val="3300"/>
              <a:buFont typeface="Calibri"/>
              <a:buNone/>
            </a:pPr>
            <a:r>
              <a:rPr lang="cs-CZ" b="1">
                <a:solidFill>
                  <a:srgbClr val="C00000"/>
                </a:solidFill>
              </a:rPr>
              <a:t>CUKROVINKY</a:t>
            </a:r>
            <a:endParaRPr/>
          </a:p>
        </p:txBody>
      </p:sp>
      <p:sp>
        <p:nvSpPr>
          <p:cNvPr id="362" name="Google Shape;362;p30"/>
          <p:cNvSpPr/>
          <p:nvPr/>
        </p:nvSpPr>
        <p:spPr>
          <a:xfrm>
            <a:off x="971600" y="2260703"/>
            <a:ext cx="457200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546D79"/>
              </a:buClr>
              <a:buSzPts val="2800"/>
              <a:buFont typeface="Verdana"/>
              <a:buNone/>
            </a:pPr>
            <a:r>
              <a:rPr lang="cs-CZ" sz="2800">
                <a:solidFill>
                  <a:srgbClr val="546D79"/>
                </a:solidFill>
                <a:latin typeface="Verdana"/>
                <a:ea typeface="Verdana"/>
                <a:cs typeface="Verdana"/>
                <a:sym typeface="Verdana"/>
              </a:rPr>
              <a:t>Nař. 1169/2011</a:t>
            </a:r>
            <a:endParaRPr/>
          </a:p>
          <a:p>
            <a:pPr marL="0" marR="0" lvl="0" indent="0" algn="l" rtl="0">
              <a:spcBef>
                <a:spcPts val="0"/>
              </a:spcBef>
              <a:spcAft>
                <a:spcPts val="0"/>
              </a:spcAft>
              <a:buClr>
                <a:srgbClr val="546D79"/>
              </a:buClr>
              <a:buSzPts val="2800"/>
              <a:buFont typeface="Verdana"/>
              <a:buNone/>
            </a:pPr>
            <a:r>
              <a:rPr lang="cs-CZ" sz="2800">
                <a:solidFill>
                  <a:srgbClr val="546D79"/>
                </a:solidFill>
                <a:latin typeface="Verdana"/>
                <a:ea typeface="Verdana"/>
                <a:cs typeface="Verdana"/>
                <a:sym typeface="Verdana"/>
              </a:rPr>
              <a:t>Vyhl. 76/2003</a:t>
            </a:r>
            <a:endParaRPr/>
          </a:p>
          <a:p>
            <a:pPr marL="0" marR="0" lvl="0" indent="0" algn="l" rtl="0">
              <a:spcBef>
                <a:spcPts val="0"/>
              </a:spcBef>
              <a:spcAft>
                <a:spcPts val="0"/>
              </a:spcAft>
              <a:buClr>
                <a:srgbClr val="546D79"/>
              </a:buClr>
              <a:buSzPts val="2800"/>
              <a:buFont typeface="Verdana"/>
              <a:buNone/>
            </a:pPr>
            <a:r>
              <a:rPr lang="cs-CZ" sz="2800">
                <a:solidFill>
                  <a:srgbClr val="546D79"/>
                </a:solidFill>
                <a:latin typeface="Verdana"/>
                <a:ea typeface="Verdana"/>
                <a:cs typeface="Verdana"/>
                <a:sym typeface="Verdana"/>
              </a:rPr>
              <a:t>Nař. 852/2004</a:t>
            </a:r>
            <a:endParaRPr/>
          </a:p>
          <a:p>
            <a:pPr marL="0" marR="0" lvl="0" indent="0" algn="l" rtl="0">
              <a:spcBef>
                <a:spcPts val="0"/>
              </a:spcBef>
              <a:spcAft>
                <a:spcPts val="0"/>
              </a:spcAft>
              <a:buClr>
                <a:srgbClr val="546D79"/>
              </a:buClr>
              <a:buSzPts val="2800"/>
              <a:buFont typeface="Verdana"/>
              <a:buNone/>
            </a:pPr>
            <a:r>
              <a:rPr lang="cs-CZ" sz="2800">
                <a:solidFill>
                  <a:srgbClr val="546D79"/>
                </a:solidFill>
                <a:latin typeface="Verdana"/>
                <a:ea typeface="Verdana"/>
                <a:cs typeface="Verdana"/>
                <a:sym typeface="Verdana"/>
              </a:rPr>
              <a:t>Zákon 110/1997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2352</Words>
  <Application>Microsoft Office PowerPoint</Application>
  <PresentationFormat>Předvádění na obrazovce (4:3)</PresentationFormat>
  <Paragraphs>187</Paragraphs>
  <Slides>53</Slides>
  <Notes>53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53</vt:i4>
      </vt:variant>
    </vt:vector>
  </HeadingPairs>
  <TitlesOfParts>
    <vt:vector size="59" baseType="lpstr">
      <vt:lpstr>Verdana</vt:lpstr>
      <vt:lpstr>Calibri</vt:lpstr>
      <vt:lpstr>Arial</vt:lpstr>
      <vt:lpstr>Noto Sans Symbols</vt:lpstr>
      <vt:lpstr>Overlock</vt:lpstr>
      <vt:lpstr>Civic</vt:lpstr>
      <vt:lpstr>Přírodní sladidla</vt:lpstr>
      <vt:lpstr>Přírodní sladidla-1169/2011</vt:lpstr>
      <vt:lpstr>Přírodní sladidla-110/1997</vt:lpstr>
      <vt:lpstr>Přírodní sladidla-76/2003</vt:lpstr>
      <vt:lpstr>Prezentace aplikace PowerPoint</vt:lpstr>
      <vt:lpstr>Přírodní sladidla-76/2003</vt:lpstr>
      <vt:lpstr>Přírodní sladidla-76/2003</vt:lpstr>
      <vt:lpstr>CUKROVINKY</vt:lpstr>
      <vt:lpstr>CUKROVINKY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Karamely</vt:lpstr>
      <vt:lpstr>Dražé</vt:lpstr>
      <vt:lpstr>Želé</vt:lpstr>
      <vt:lpstr>Marcipán</vt:lpstr>
      <vt:lpstr>Rahat, chalva, turecký med</vt:lpstr>
      <vt:lpstr>Lékořicové cukrovinky</vt:lpstr>
      <vt:lpstr>Fondánové cukrovinky</vt:lpstr>
      <vt:lpstr>Komprimáty</vt:lpstr>
      <vt:lpstr>Žvýkačky</vt:lpstr>
      <vt:lpstr>Dropsy</vt:lpstr>
      <vt:lpstr>Roksy</vt:lpstr>
      <vt:lpstr>Furé</vt:lpstr>
      <vt:lpstr>Pěnové cukrovinky</vt:lpstr>
      <vt:lpstr>Kakaový prášek a směsi kakaa s cukrem</vt:lpstr>
      <vt:lpstr>Prezentace aplikace PowerPoint</vt:lpstr>
      <vt:lpstr>Prezentace aplikace PowerPoint</vt:lpstr>
      <vt:lpstr>Prezentace aplikace PowerPoint</vt:lpstr>
      <vt:lpstr>Prezentace aplikace PowerPoint</vt:lpstr>
      <vt:lpstr>Čokoláda a čokoládové bonbony</vt:lpstr>
      <vt:lpstr>Čokoláda a čokoládové bonbony</vt:lpstr>
      <vt:lpstr>Čokoláda a čokoládové bonbony</vt:lpstr>
      <vt:lpstr>Čokoláda a čokoládové bonbony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CUKROVINKY 110/1997 Sb.  Zabalené § 7 a) jméno a příjmení nebo název anebo obchodní firma a adresa sídla provozovatele potravinářského podniku, který potravinu vyrobil, b) název potraviny, c) čisté množství, d) seznam složek, e) země nebo místo původu, f) způsob uchování, jde-li o potraviny, u nichž by při nesprávném uchování mohla být ohrožena bezpečnost nebo zhoršena jakost stanovená prováděcím právním předpisem nebo deklarovaná výrobcem, g) datum použitelnosti nebo datum minimální trvanlivosti, h) údaje podle čl. 10 odst. 1 nařízení Evropského parlamentu a Rady (EU) č. 1169/2011, (balené, sladila, …) i) údaje podle čl. 44 odst. 1 písm. a) nařízení Evropského parlamentu a Rady (EU) č. 1169/2011,- alergeny j) údaj o množství hlavní složky v hmotnostních procentech, stanoví-li tak prováděcí právní předpis.  </vt:lpstr>
      <vt:lpstr> CUKROVINKY 110/1997 Sb.    Nebalené § 8  v těsné blízkosti  jméno nebo obchodní název a adresu sídla provozovatele potravinářského podniku, který potravinu vyrobil,   údaj o množství hlavní složky v hmotnostních procentech, stanoví-li tak prováděcí právní předpis,   údaj o třídě jakosti, stanoví-li tak prováděcí právní předpis  název potraviny,  země nebo místo původu včetně označení původu potraviny stanovené přímo použitelným předpisem Evropské unie  údaje podle čl. 10 odst. 1 nařízení Evropského parlamentu a Rady (EU) č. 1169/2011 (balené, sladila, …)  údaj o čistém množství u pekařských a cukrářských výrobků  v blízkosti místa nabízení  datum použitelnosti nebo datum minimální trvanlivosti,    údaje podle čl. 44 odst. 1 písm. a) nařízení Evropského parlamentu a Rady (EU) č. 1169/2011,- 9 (1) c- alergeny    další údaje, stanoví-li tak prováděcí právní předpis nebo přímo použitelný předpis Evropské unie </vt:lpstr>
      <vt:lpstr>  Máte nějaké otázky?    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Požadavky na označování medu, sladidel, cukrovinek, kakaa a čokolády</dc:title>
  <dc:creator>votavovap</dc:creator>
  <cp:lastModifiedBy>Petra Mačáková</cp:lastModifiedBy>
  <cp:revision>5</cp:revision>
  <dcterms:created xsi:type="dcterms:W3CDTF">2011-02-18T08:58:28Z</dcterms:created>
  <dcterms:modified xsi:type="dcterms:W3CDTF">2021-11-16T12:20:57Z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0x01010031E87290A3B7E04E990A64CD8B601484</vt:lpwstr>
  </property>
</Properties>
</file>